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60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243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1785949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rgbClr val="FF0000"/>
                </a:solidFill>
              </a:rPr>
              <a:t>Муниципальное бюджетное дошкольное образовательное учреждение </a:t>
            </a:r>
            <a:br>
              <a:rPr lang="ru-RU" sz="2400" dirty="0" smtClean="0">
                <a:solidFill>
                  <a:srgbClr val="FF0000"/>
                </a:solidFill>
              </a:rPr>
            </a:br>
            <a:r>
              <a:rPr lang="ru-RU" sz="2400" dirty="0" smtClean="0">
                <a:solidFill>
                  <a:srgbClr val="FF0000"/>
                </a:solidFill>
              </a:rPr>
              <a:t>детский сад «</a:t>
            </a:r>
            <a:r>
              <a:rPr lang="ru-RU" sz="2400" dirty="0" err="1" smtClean="0">
                <a:solidFill>
                  <a:srgbClr val="FF0000"/>
                </a:solidFill>
              </a:rPr>
              <a:t>Аян</a:t>
            </a:r>
            <a:r>
              <a:rPr lang="ru-RU" sz="2400" dirty="0" smtClean="0">
                <a:solidFill>
                  <a:srgbClr val="FF0000"/>
                </a:solidFill>
              </a:rPr>
              <a:t>» </a:t>
            </a:r>
            <a:r>
              <a:rPr lang="ru-RU" sz="2400" dirty="0" err="1" smtClean="0">
                <a:solidFill>
                  <a:srgbClr val="FF0000"/>
                </a:solidFill>
              </a:rPr>
              <a:t>с.Аянгаты</a:t>
            </a:r>
            <a:r>
              <a:rPr lang="ru-RU" sz="2400" dirty="0" smtClean="0">
                <a:solidFill>
                  <a:srgbClr val="FF0000"/>
                </a:solidFill>
              </a:rPr>
              <a:t/>
            </a:r>
            <a:br>
              <a:rPr lang="ru-RU" sz="2400" dirty="0" smtClean="0">
                <a:solidFill>
                  <a:srgbClr val="FF0000"/>
                </a:solidFill>
              </a:rPr>
            </a:br>
            <a:r>
              <a:rPr lang="ru-RU" sz="2400" dirty="0" smtClean="0">
                <a:solidFill>
                  <a:srgbClr val="FF0000"/>
                </a:solidFill>
              </a:rPr>
              <a:t>младшая группа «Колокольчики»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2976" y="2643182"/>
            <a:ext cx="7286676" cy="142876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7030A0"/>
                </a:solidFill>
                <a:latin typeface="Monotype Corsiva" pitchFamily="66" charset="0"/>
              </a:rPr>
              <a:t>Ручной труд</a:t>
            </a:r>
            <a:r>
              <a:rPr lang="ru-RU" sz="3600" b="1" dirty="0" smtClean="0">
                <a:solidFill>
                  <a:srgbClr val="7030A0"/>
                </a:solidFill>
                <a:latin typeface="Monotype Corsiva" pitchFamily="66" charset="0"/>
              </a:rPr>
              <a:t/>
            </a:r>
            <a:br>
              <a:rPr lang="ru-RU" sz="3600" b="1" dirty="0" smtClean="0">
                <a:solidFill>
                  <a:srgbClr val="7030A0"/>
                </a:solidFill>
                <a:latin typeface="Monotype Corsiva" pitchFamily="66" charset="0"/>
              </a:rPr>
            </a:br>
            <a:r>
              <a:rPr lang="ru-RU" sz="3600" b="1" dirty="0" smtClean="0">
                <a:solidFill>
                  <a:srgbClr val="7030A0"/>
                </a:solidFill>
                <a:latin typeface="Monotype Corsiva" pitchFamily="66" charset="0"/>
              </a:rPr>
              <a:t>Тема: «</a:t>
            </a:r>
            <a:r>
              <a:rPr lang="ru-RU" sz="3600" b="1" dirty="0" smtClean="0">
                <a:solidFill>
                  <a:srgbClr val="7030A0"/>
                </a:solidFill>
                <a:latin typeface="Monotype Corsiva" pitchFamily="66" charset="0"/>
              </a:rPr>
              <a:t>Заяц</a:t>
            </a:r>
            <a:r>
              <a:rPr lang="ru-RU" sz="3600" b="1" dirty="0" smtClean="0">
                <a:solidFill>
                  <a:srgbClr val="7030A0"/>
                </a:solidFill>
                <a:latin typeface="Monotype Corsiva" pitchFamily="66" charset="0"/>
              </a:rPr>
              <a:t>»</a:t>
            </a:r>
            <a:endParaRPr lang="ru-RU" sz="3600" dirty="0" smtClean="0">
              <a:solidFill>
                <a:srgbClr val="7030A0"/>
              </a:solidFill>
              <a:latin typeface="Monotype Corsiva" pitchFamily="66" charset="0"/>
            </a:endParaRPr>
          </a:p>
          <a:p>
            <a:pPr algn="ctr"/>
            <a:endParaRPr lang="ru-RU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68478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>
                <a:solidFill>
                  <a:srgbClr val="7030A0"/>
                </a:solidFill>
                <a:latin typeface="Monotype Corsiva" pitchFamily="66" charset="0"/>
              </a:rPr>
              <a:t>Цель</a:t>
            </a:r>
            <a:r>
              <a:rPr lang="ru-RU" sz="2800" dirty="0" smtClean="0">
                <a:solidFill>
                  <a:srgbClr val="7030A0"/>
                </a:solidFill>
                <a:latin typeface="Monotype Corsiva" pitchFamily="66" charset="0"/>
              </a:rPr>
              <a:t>. Учить детей составлять целый предмет из частей и аккуратно наклеивать их, доводить изделие до нужного образа с помощью фломастеров. Учить сопровождать слова </a:t>
            </a:r>
            <a:r>
              <a:rPr lang="ru-RU" sz="2800" dirty="0" smtClean="0">
                <a:solidFill>
                  <a:srgbClr val="7030A0"/>
                </a:solidFill>
                <a:latin typeface="Monotype Corsiva" pitchFamily="66" charset="0"/>
              </a:rPr>
              <a:t>стихотворения соответствующими </a:t>
            </a:r>
            <a:r>
              <a:rPr lang="ru-RU" sz="2800" dirty="0" smtClean="0">
                <a:solidFill>
                  <a:srgbClr val="7030A0"/>
                </a:solidFill>
                <a:latin typeface="Monotype Corsiva" pitchFamily="66" charset="0"/>
              </a:rPr>
              <a:t>тексту движениями.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3100" dirty="0" smtClean="0">
                <a:solidFill>
                  <a:srgbClr val="7030A0"/>
                </a:solidFill>
                <a:latin typeface="Monotype Corsiva" pitchFamily="66" charset="0"/>
              </a:rPr>
              <a:t/>
            </a:r>
            <a:br>
              <a:rPr lang="ru-RU" sz="3100" dirty="0" smtClean="0">
                <a:solidFill>
                  <a:srgbClr val="7030A0"/>
                </a:solidFill>
                <a:latin typeface="Monotype Corsiva" pitchFamily="66" charset="0"/>
              </a:rPr>
            </a:br>
            <a:endParaRPr lang="ru-RU" sz="3100" dirty="0">
              <a:solidFill>
                <a:srgbClr val="7030A0"/>
              </a:solidFill>
              <a:latin typeface="Monotype Corsiva" pitchFamily="66" charset="0"/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571472" y="1857365"/>
            <a:ext cx="8143932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2400" dirty="0" smtClean="0">
              <a:solidFill>
                <a:srgbClr val="FF0000"/>
              </a:solidFill>
              <a:latin typeface="Monotype Corsiva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2143116"/>
            <a:ext cx="4857752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solidFill>
                  <a:srgbClr val="FF0000"/>
                </a:solidFill>
                <a:latin typeface="Monotype Corsiva" pitchFamily="66" charset="0"/>
                <a:ea typeface="Batang" pitchFamily="18" charset="-127"/>
                <a:cs typeface="Times New Roman" pitchFamily="18" charset="0"/>
              </a:rPr>
              <a:t>Показать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Batang" pitchFamily="18" charset="-127"/>
                <a:cs typeface="Times New Roman" pitchFamily="18" charset="0"/>
              </a:rPr>
              <a:t> детям игрушечного зайца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Batang" pitchFamily="18" charset="-127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Batang" pitchFamily="18" charset="-127"/>
                <a:cs typeface="Times New Roman" pitchFamily="18" charset="0"/>
              </a:rPr>
              <a:t>и предложить изобразить действия по ходу стихотворения: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Monotype Corsiva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Batang" pitchFamily="18" charset="-127"/>
                <a:cs typeface="Times New Roman" pitchFamily="18" charset="0"/>
              </a:rPr>
              <a:t>Раз, два, три, четыре, пять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Monotype Corsiva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Batang" pitchFamily="18" charset="-127"/>
                <a:cs typeface="Times New Roman" pitchFamily="18" charset="0"/>
              </a:rPr>
              <a:t>Вышел зайчик поскакать.(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Batang" pitchFamily="18" charset="-127"/>
                <a:cs typeface="Times New Roman" pitchFamily="18" charset="0"/>
              </a:rPr>
              <a:t>Потрясти игрушку вверх-вниз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Batang" pitchFamily="18" charset="-127"/>
                <a:cs typeface="Times New Roman" pitchFamily="18" charset="0"/>
              </a:rPr>
              <a:t>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Monotype Corsiva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Batang" pitchFamily="18" charset="-127"/>
                <a:cs typeface="Times New Roman" pitchFamily="18" charset="0"/>
              </a:rPr>
              <a:t>Огляделся, (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Batang" pitchFamily="18" charset="-127"/>
                <a:cs typeface="Times New Roman" pitchFamily="18" charset="0"/>
              </a:rPr>
              <a:t>Повернуть игрушку влево, вправо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Batang" pitchFamily="18" charset="-127"/>
                <a:cs typeface="Times New Roman" pitchFamily="18" charset="0"/>
              </a:rPr>
              <a:t>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Monotype Corsiva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Batang" pitchFamily="18" charset="-127"/>
                <a:cs typeface="Times New Roman" pitchFamily="18" charset="0"/>
              </a:rPr>
              <a:t>Повертелся, (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Batang" pitchFamily="18" charset="-127"/>
                <a:cs typeface="Times New Roman" pitchFamily="18" charset="0"/>
              </a:rPr>
              <a:t>Вращать игрушку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Batang" pitchFamily="18" charset="-127"/>
                <a:cs typeface="Times New Roman" pitchFamily="18" charset="0"/>
              </a:rPr>
              <a:t>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Monotype Corsiva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Batang" pitchFamily="18" charset="-127"/>
                <a:cs typeface="Times New Roman" pitchFamily="18" charset="0"/>
              </a:rPr>
              <a:t>Посмотрел наверх и вниз, (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Batang" pitchFamily="18" charset="-127"/>
                <a:cs typeface="Times New Roman" pitchFamily="18" charset="0"/>
              </a:rPr>
              <a:t>Наклонить игрушку назад и вперёд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Batang" pitchFamily="18" charset="-127"/>
                <a:cs typeface="Times New Roman" pitchFamily="18" charset="0"/>
              </a:rPr>
              <a:t>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Monotype Corsiva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Batang" pitchFamily="18" charset="-127"/>
                <a:cs typeface="Times New Roman" pitchFamily="18" charset="0"/>
              </a:rPr>
              <a:t>Пробежался, (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Batang" pitchFamily="18" charset="-127"/>
                <a:cs typeface="Times New Roman" pitchFamily="18" charset="0"/>
              </a:rPr>
              <a:t>Пробежаться с игрушкой в руках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Batang" pitchFamily="18" charset="-127"/>
                <a:cs typeface="Times New Roman" pitchFamily="18" charset="0"/>
              </a:rPr>
              <a:t>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Monotype Corsiva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Batang" pitchFamily="18" charset="-127"/>
                <a:cs typeface="Times New Roman" pitchFamily="18" charset="0"/>
              </a:rPr>
              <a:t>Забоялся..(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Batang" pitchFamily="18" charset="-127"/>
                <a:cs typeface="Times New Roman" pitchFamily="18" charset="0"/>
              </a:rPr>
              <a:t>Спрятать игрушку за спину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Batang" pitchFamily="18" charset="-127"/>
                <a:cs typeface="Times New Roman" pitchFamily="18" charset="0"/>
              </a:rPr>
              <a:t>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Monotype Corsiva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Batang" pitchFamily="18" charset="-127"/>
                <a:cs typeface="Times New Roman" pitchFamily="18" charset="0"/>
              </a:rPr>
              <a:t>Где ты, зайчик? Отзовись!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Monotype Corsiva" pitchFamily="66" charset="0"/>
              <a:cs typeface="Arial" pitchFamily="34" charset="0"/>
            </a:endParaRPr>
          </a:p>
        </p:txBody>
      </p:sp>
      <p:pic>
        <p:nvPicPr>
          <p:cNvPr id="2051" name="Picture 3" descr="https://www.maam.ru/upload/blogs/ccfc6865c6ce34402e2eff452b117514.jp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7752" y="2214554"/>
            <a:ext cx="4081454" cy="3971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42910" y="857232"/>
            <a:ext cx="78581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7030A0"/>
                </a:solidFill>
                <a:latin typeface="Monotype Corsiva" pitchFamily="66" charset="0"/>
              </a:rPr>
              <a:t>                                       </a:t>
            </a:r>
            <a:endParaRPr lang="ru-RU" sz="20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970213" algn="ctr"/>
              </a:tabLst>
            </a:pPr>
            <a:r>
              <a:rPr lang="ru-RU" sz="1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endParaRPr lang="ru-RU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28596" y="357166"/>
            <a:ext cx="8001056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Batang" pitchFamily="18" charset="-127"/>
                <a:cs typeface="Times New Roman" pitchFamily="18" charset="0"/>
              </a:rPr>
              <a:t>Предложить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Batang" pitchFamily="18" charset="-127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Batang" pitchFamily="18" charset="-127"/>
                <a:cs typeface="Times New Roman" pitchFamily="18" charset="0"/>
              </a:rPr>
              <a:t>детям помочь зайчику, сделать для него друзей- зайчат, чтобы вместе им было не страшно.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Monotype Corsiva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Batang" pitchFamily="18" charset="-127"/>
                <a:cs typeface="Times New Roman" pitchFamily="18" charset="0"/>
              </a:rPr>
              <a:t>Раздать им альбомные листы и детали, вырезанные из белой бумаги, круг(голова), овал(туловище), 4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Batang" pitchFamily="18" charset="-127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Batang" pitchFamily="18" charset="-127"/>
                <a:cs typeface="Times New Roman" pitchFamily="18" charset="0"/>
              </a:rPr>
              <a:t>вытянутых овалов(уши), маленький круг(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Batang" pitchFamily="18" charset="-127"/>
                <a:cs typeface="Times New Roman" pitchFamily="18" charset="0"/>
              </a:rPr>
              <a:t>хваст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Batang" pitchFamily="18" charset="-127"/>
                <a:cs typeface="Times New Roman" pitchFamily="18" charset="0"/>
              </a:rPr>
              <a:t>),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Batang" pitchFamily="18" charset="-127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Batang" pitchFamily="18" charset="-127"/>
                <a:cs typeface="Times New Roman" pitchFamily="18" charset="0"/>
              </a:rPr>
              <a:t> бантики.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Monotype Corsiva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Batang" pitchFamily="18" charset="-127"/>
                <a:cs typeface="Times New Roman" pitchFamily="18" charset="0"/>
              </a:rPr>
              <a:t> Затем дети должны составить из деталей задуманное животное.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Monotype Corsiva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Batang" pitchFamily="18" charset="-127"/>
                <a:cs typeface="Times New Roman" pitchFamily="18" charset="0"/>
              </a:rPr>
              <a:t> После этого ребята должны наклеить все детали на альбомный лист, фломастерами нарисовать глаза, нос, рот, усы зайчика.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Monotype Corsiva" pitchFamily="66" charset="0"/>
              <a:ea typeface="Times New Roman" pitchFamily="18" charset="0"/>
              <a:cs typeface="Calibri" pitchFamily="34" charset="0"/>
            </a:endParaRPr>
          </a:p>
        </p:txBody>
      </p:sp>
      <p:pic>
        <p:nvPicPr>
          <p:cNvPr id="6" name="Рисунок 5" descr="https://www.promaminky.cz/uploads/photos/howto/velikonocni-truhlik-do-okna-807/large/4-wd-pt-44442.jpg"/>
          <p:cNvPicPr/>
          <p:nvPr/>
        </p:nvPicPr>
        <p:blipFill>
          <a:blip r:embed="rId2"/>
          <a:srcRect b="46884"/>
          <a:stretch>
            <a:fillRect/>
          </a:stretch>
        </p:blipFill>
        <p:spPr bwMode="auto">
          <a:xfrm>
            <a:off x="214282" y="3143248"/>
            <a:ext cx="5943146" cy="2376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https://www.promaminky.cz/uploads/photos/howto/velikonocni-truhlik-do-okna-807/large/4-wd-pt-44442.jpg"/>
          <p:cNvPicPr/>
          <p:nvPr/>
        </p:nvPicPr>
        <p:blipFill>
          <a:blip r:embed="rId2"/>
          <a:srcRect t="52555" r="49558"/>
          <a:stretch>
            <a:fillRect/>
          </a:stretch>
        </p:blipFill>
        <p:spPr bwMode="auto">
          <a:xfrm>
            <a:off x="6144532" y="3143248"/>
            <a:ext cx="2999468" cy="24084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125</TotalTime>
  <Words>165</Words>
  <PresentationFormat>Экран (4:3)</PresentationFormat>
  <Paragraphs>19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Открытая</vt:lpstr>
      <vt:lpstr>Муниципальное бюджетное дошкольное образовательное учреждение  детский сад «Аян» с.Аянгаты младшая группа «Колокольчики»</vt:lpstr>
      <vt:lpstr>  Цель. Учить детей составлять целый предмет из частей и аккуратно наклеивать их, доводить изделие до нужного образа с помощью фломастеров. Учить сопровождать слова стихотворения соответствующими тексту движениями.   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дошкольное образовательное учреждение  детский сад «Аян» с.Аянгаты младшая группа «Колокольчики»</dc:title>
  <dc:creator>User</dc:creator>
  <cp:lastModifiedBy>User</cp:lastModifiedBy>
  <cp:revision>3</cp:revision>
  <dcterms:created xsi:type="dcterms:W3CDTF">2022-01-27T03:43:03Z</dcterms:created>
  <dcterms:modified xsi:type="dcterms:W3CDTF">2022-01-27T07:39:46Z</dcterms:modified>
</cp:coreProperties>
</file>