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4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785949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Муниципальное бюджетное дошкольное образовательное учреждение 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детский сад «</a:t>
            </a:r>
            <a:r>
              <a:rPr lang="ru-RU" sz="2400" dirty="0" err="1" smtClean="0">
                <a:solidFill>
                  <a:srgbClr val="FF0000"/>
                </a:solidFill>
              </a:rPr>
              <a:t>Аян</a:t>
            </a:r>
            <a:r>
              <a:rPr lang="ru-RU" sz="2400" dirty="0" smtClean="0">
                <a:solidFill>
                  <a:srgbClr val="FF0000"/>
                </a:solidFill>
              </a:rPr>
              <a:t>» </a:t>
            </a:r>
            <a:r>
              <a:rPr lang="ru-RU" sz="2400" dirty="0" err="1" smtClean="0">
                <a:solidFill>
                  <a:srgbClr val="FF0000"/>
                </a:solidFill>
              </a:rPr>
              <a:t>с.Аянгаты</a:t>
            </a:r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младшая группа «Колокольчики»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2643182"/>
            <a:ext cx="7286676" cy="250033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Тыва </a:t>
            </a:r>
            <a:r>
              <a:rPr lang="ru-RU" sz="3600" b="1" dirty="0" err="1" smtClean="0">
                <a:solidFill>
                  <a:srgbClr val="7030A0"/>
                </a:solidFill>
                <a:latin typeface="Monotype Corsiva" pitchFamily="66" charset="0"/>
              </a:rPr>
              <a:t>дыл</a:t>
            </a:r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/>
            </a:r>
            <a:b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3600" b="1" dirty="0" err="1" smtClean="0">
                <a:solidFill>
                  <a:srgbClr val="7030A0"/>
                </a:solidFill>
                <a:latin typeface="Monotype Corsiva" pitchFamily="66" charset="0"/>
              </a:rPr>
              <a:t>Темазы</a:t>
            </a:r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: </a:t>
            </a:r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«Опей </a:t>
            </a:r>
            <a:r>
              <a:rPr lang="ru-RU" sz="3600" b="1" dirty="0" err="1" smtClean="0">
                <a:solidFill>
                  <a:srgbClr val="7030A0"/>
                </a:solidFill>
                <a:latin typeface="Monotype Corsiva" pitchFamily="66" charset="0"/>
              </a:rPr>
              <a:t>ырылар</a:t>
            </a:r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»</a:t>
            </a:r>
            <a:endParaRPr lang="ru-RU" sz="3600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 algn="ctr"/>
            <a:endParaRPr lang="ru-RU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rmAutofit fontScale="90000"/>
          </a:bodyPr>
          <a:lstStyle/>
          <a:p>
            <a:r>
              <a:rPr lang="ru-RU" sz="3100" dirty="0" err="1" smtClean="0">
                <a:solidFill>
                  <a:srgbClr val="7030A0"/>
                </a:solidFill>
                <a:latin typeface="Monotype Corsiva" pitchFamily="66" charset="0"/>
              </a:rPr>
              <a:t>Сорулгазы</a:t>
            </a: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>: </a:t>
            </a:r>
            <a:r>
              <a:rPr lang="ru-RU" sz="3100" dirty="0" err="1" smtClean="0">
                <a:solidFill>
                  <a:srgbClr val="7030A0"/>
                </a:solidFill>
                <a:latin typeface="Monotype Corsiva" pitchFamily="66" charset="0"/>
              </a:rPr>
              <a:t>уругларга</a:t>
            </a: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> опей </a:t>
            </a:r>
            <a:r>
              <a:rPr lang="ru-RU" sz="3100" dirty="0" err="1" smtClean="0">
                <a:solidFill>
                  <a:srgbClr val="7030A0"/>
                </a:solidFill>
                <a:latin typeface="Monotype Corsiva" pitchFamily="66" charset="0"/>
              </a:rPr>
              <a:t>ыры</a:t>
            </a: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3100" dirty="0" err="1" smtClean="0">
                <a:solidFill>
                  <a:srgbClr val="7030A0"/>
                </a:solidFill>
                <a:latin typeface="Monotype Corsiva" pitchFamily="66" charset="0"/>
              </a:rPr>
              <a:t>чаштын</a:t>
            </a: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3100" dirty="0" err="1" smtClean="0">
                <a:solidFill>
                  <a:srgbClr val="7030A0"/>
                </a:solidFill>
                <a:latin typeface="Monotype Corsiva" pitchFamily="66" charset="0"/>
              </a:rPr>
              <a:t>уйгу</a:t>
            </a: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3100" dirty="0" err="1" smtClean="0">
                <a:solidFill>
                  <a:srgbClr val="7030A0"/>
                </a:solidFill>
                <a:latin typeface="Monotype Corsiva" pitchFamily="66" charset="0"/>
              </a:rPr>
              <a:t>дыжын</a:t>
            </a: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3100" dirty="0" err="1" smtClean="0">
                <a:solidFill>
                  <a:srgbClr val="7030A0"/>
                </a:solidFill>
                <a:latin typeface="Monotype Corsiva" pitchFamily="66" charset="0"/>
              </a:rPr>
              <a:t>хандырар</a:t>
            </a: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3100" dirty="0" err="1" smtClean="0">
                <a:solidFill>
                  <a:srgbClr val="7030A0"/>
                </a:solidFill>
                <a:latin typeface="Monotype Corsiva" pitchFamily="66" charset="0"/>
              </a:rPr>
              <a:t>тааланчыг</a:t>
            </a: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3100" dirty="0" err="1" smtClean="0">
                <a:solidFill>
                  <a:srgbClr val="7030A0"/>
                </a:solidFill>
                <a:latin typeface="Monotype Corsiva" pitchFamily="66" charset="0"/>
              </a:rPr>
              <a:t>аялга</a:t>
            </a: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3100" dirty="0" err="1" smtClean="0">
                <a:solidFill>
                  <a:srgbClr val="7030A0"/>
                </a:solidFill>
                <a:latin typeface="Monotype Corsiva" pitchFamily="66" charset="0"/>
              </a:rPr>
              <a:t>болгаш</a:t>
            </a: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3100" dirty="0" err="1" smtClean="0">
                <a:solidFill>
                  <a:srgbClr val="7030A0"/>
                </a:solidFill>
                <a:latin typeface="Monotype Corsiva" pitchFamily="66" charset="0"/>
              </a:rPr>
              <a:t>чоннун</a:t>
            </a: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3100" dirty="0" err="1" smtClean="0">
                <a:solidFill>
                  <a:srgbClr val="7030A0"/>
                </a:solidFill>
                <a:latin typeface="Monotype Corsiva" pitchFamily="66" charset="0"/>
              </a:rPr>
              <a:t>амыдыралы</a:t>
            </a: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> биле </a:t>
            </a:r>
            <a:r>
              <a:rPr lang="ru-RU" sz="3100" dirty="0" err="1" smtClean="0">
                <a:solidFill>
                  <a:srgbClr val="7030A0"/>
                </a:solidFill>
                <a:latin typeface="Monotype Corsiva" pitchFamily="66" charset="0"/>
              </a:rPr>
              <a:t>холбашкан</a:t>
            </a: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3100" dirty="0" err="1" smtClean="0">
                <a:solidFill>
                  <a:srgbClr val="7030A0"/>
                </a:solidFill>
                <a:latin typeface="Monotype Corsiva" pitchFamily="66" charset="0"/>
              </a:rPr>
              <a:t>улустун</a:t>
            </a: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3100" dirty="0" err="1" smtClean="0">
                <a:solidFill>
                  <a:srgbClr val="7030A0"/>
                </a:solidFill>
                <a:latin typeface="Monotype Corsiva" pitchFamily="66" charset="0"/>
              </a:rPr>
              <a:t>аас-чогаалы</a:t>
            </a: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3100" dirty="0" err="1" smtClean="0">
                <a:solidFill>
                  <a:srgbClr val="7030A0"/>
                </a:solidFill>
                <a:latin typeface="Monotype Corsiva" pitchFamily="66" charset="0"/>
              </a:rPr>
              <a:t>деп</a:t>
            </a: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3100" dirty="0" err="1" smtClean="0">
                <a:solidFill>
                  <a:srgbClr val="7030A0"/>
                </a:solidFill>
                <a:latin typeface="Monotype Corsiva" pitchFamily="66" charset="0"/>
              </a:rPr>
              <a:t>билиндирер</a:t>
            </a: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>.</a:t>
            </a:r>
            <a:b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</a:br>
            <a:endParaRPr lang="ru-RU" sz="31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71472" y="1857365"/>
            <a:ext cx="8143932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Башкы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уругларны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чартык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тогерик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кылдыр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сандайларга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олуртуп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алгаш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опей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ыры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дугайында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тайылбырны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чоргузар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.</a:t>
            </a:r>
          </a:p>
          <a:p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«Опей»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деп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состун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катаптаашкынынга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ритм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тургузуп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узун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хоюг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аялгага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удеттирген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сос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бурузунде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ие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кижинин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толунге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чылыг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сеткили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илереттинген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ырын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опей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ыры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дээр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.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Ол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бир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талазанда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чаштын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уйгу-дыжын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хандырып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ийи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талазында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иенин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сеткил-сагыжын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чырыдып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Monotype Corsiva" pitchFamily="66" charset="0"/>
              </a:rPr>
              <a:t>турар</a:t>
            </a:r>
            <a:r>
              <a:rPr lang="ru-RU" sz="2400" dirty="0" smtClean="0">
                <a:solidFill>
                  <a:srgbClr val="FF0000"/>
                </a:solidFill>
                <a:latin typeface="Monotype Corsiva" pitchFamily="66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https://fs00.infourok.ru/images/doc/57/70757/hello_html_337699e6.jpg"/>
          <p:cNvPicPr/>
          <p:nvPr/>
        </p:nvPicPr>
        <p:blipFill>
          <a:blip r:embed="rId2"/>
          <a:srcRect t="7967" r="19728" b="14286"/>
          <a:stretch>
            <a:fillRect/>
          </a:stretch>
        </p:blipFill>
        <p:spPr bwMode="auto">
          <a:xfrm>
            <a:off x="4286248" y="4143380"/>
            <a:ext cx="3816000" cy="24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42910" y="857232"/>
            <a:ext cx="464347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                                       Опей-опей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, </a:t>
            </a:r>
            <a:r>
              <a:rPr lang="ru-RU" sz="2000" b="1" dirty="0" err="1" smtClean="0">
                <a:solidFill>
                  <a:srgbClr val="7030A0"/>
                </a:solidFill>
                <a:latin typeface="Monotype Corsiva" pitchFamily="66" charset="0"/>
              </a:rPr>
              <a:t>оой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,</a:t>
            </a:r>
            <a:endParaRPr lang="ru-RU" sz="2000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                                       </a:t>
            </a:r>
            <a:r>
              <a:rPr lang="ru-RU" sz="2000" b="1" dirty="0" err="1" smtClean="0">
                <a:solidFill>
                  <a:srgbClr val="7030A0"/>
                </a:solidFill>
                <a:latin typeface="Monotype Corsiva" pitchFamily="66" charset="0"/>
              </a:rPr>
              <a:t>Ошку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  <a:latin typeface="Monotype Corsiva" pitchFamily="66" charset="0"/>
              </a:rPr>
              <a:t>саарым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, </a:t>
            </a:r>
            <a:r>
              <a:rPr lang="ru-RU" sz="2000" b="1" dirty="0" err="1" smtClean="0">
                <a:solidFill>
                  <a:srgbClr val="7030A0"/>
                </a:solidFill>
                <a:latin typeface="Monotype Corsiva" pitchFamily="66" charset="0"/>
              </a:rPr>
              <a:t>оой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,</a:t>
            </a:r>
            <a:endParaRPr lang="ru-RU" sz="2000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                                        </a:t>
            </a:r>
            <a:r>
              <a:rPr lang="ru-RU" sz="2000" b="1" dirty="0" err="1" smtClean="0">
                <a:solidFill>
                  <a:srgbClr val="7030A0"/>
                </a:solidFill>
                <a:latin typeface="Monotype Corsiva" pitchFamily="66" charset="0"/>
              </a:rPr>
              <a:t>Увай-увай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, </a:t>
            </a:r>
            <a:r>
              <a:rPr lang="ru-RU" sz="2000" b="1" dirty="0" err="1" smtClean="0">
                <a:solidFill>
                  <a:srgbClr val="7030A0"/>
                </a:solidFill>
                <a:latin typeface="Monotype Corsiva" pitchFamily="66" charset="0"/>
              </a:rPr>
              <a:t>оой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,</a:t>
            </a:r>
            <a:endParaRPr lang="ru-RU" sz="2000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                                       </a:t>
            </a:r>
            <a:r>
              <a:rPr lang="ru-RU" sz="2000" b="1" dirty="0" err="1" smtClean="0">
                <a:solidFill>
                  <a:srgbClr val="7030A0"/>
                </a:solidFill>
                <a:latin typeface="Monotype Corsiva" pitchFamily="66" charset="0"/>
              </a:rPr>
              <a:t>Улуг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  <a:latin typeface="Monotype Corsiva" pitchFamily="66" charset="0"/>
              </a:rPr>
              <a:t>саарым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, </a:t>
            </a:r>
            <a:r>
              <a:rPr lang="ru-RU" sz="2000" b="1" dirty="0" err="1" smtClean="0">
                <a:solidFill>
                  <a:srgbClr val="7030A0"/>
                </a:solidFill>
                <a:latin typeface="Monotype Corsiva" pitchFamily="66" charset="0"/>
              </a:rPr>
              <a:t>оой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.</a:t>
            </a:r>
            <a:endParaRPr lang="ru-RU" sz="2000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</a:rPr>
              <a:t>  Опей </a:t>
            </a:r>
            <a:r>
              <a:rPr lang="ru-RU" sz="2000" dirty="0" err="1" smtClean="0">
                <a:solidFill>
                  <a:srgbClr val="7030A0"/>
                </a:solidFill>
                <a:latin typeface="Monotype Corsiva" pitchFamily="66" charset="0"/>
              </a:rPr>
              <a:t>ырыда</a:t>
            </a:r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</a:rPr>
              <a:t> кол </a:t>
            </a:r>
            <a:r>
              <a:rPr lang="ru-RU" sz="2000" dirty="0" err="1" smtClean="0">
                <a:solidFill>
                  <a:srgbClr val="7030A0"/>
                </a:solidFill>
                <a:latin typeface="Monotype Corsiva" pitchFamily="66" charset="0"/>
              </a:rPr>
              <a:t>чуве</a:t>
            </a:r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</a:rPr>
              <a:t>- </a:t>
            </a:r>
            <a:r>
              <a:rPr lang="ru-RU" sz="2000" dirty="0" err="1" smtClean="0">
                <a:solidFill>
                  <a:srgbClr val="7030A0"/>
                </a:solidFill>
                <a:latin typeface="Monotype Corsiva" pitchFamily="66" charset="0"/>
              </a:rPr>
              <a:t>тааланчыг</a:t>
            </a:r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</a:rPr>
              <a:t>, </a:t>
            </a:r>
            <a:r>
              <a:rPr lang="ru-RU" sz="2000" dirty="0" err="1" smtClean="0">
                <a:solidFill>
                  <a:srgbClr val="7030A0"/>
                </a:solidFill>
                <a:latin typeface="Monotype Corsiva" pitchFamily="66" charset="0"/>
              </a:rPr>
              <a:t>хоюг</a:t>
            </a:r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Monotype Corsiva" pitchFamily="66" charset="0"/>
              </a:rPr>
              <a:t>аялга</a:t>
            </a:r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</a:rPr>
              <a:t>.</a:t>
            </a:r>
          </a:p>
          <a:p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</a:rPr>
              <a:t> Опей </a:t>
            </a:r>
            <a:r>
              <a:rPr lang="ru-RU" sz="2000" dirty="0" err="1" smtClean="0">
                <a:solidFill>
                  <a:srgbClr val="7030A0"/>
                </a:solidFill>
                <a:latin typeface="Monotype Corsiva" pitchFamily="66" charset="0"/>
              </a:rPr>
              <a:t>уезинде</a:t>
            </a:r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Monotype Corsiva" pitchFamily="66" charset="0"/>
              </a:rPr>
              <a:t>иелернин</a:t>
            </a:r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Monotype Corsiva" pitchFamily="66" charset="0"/>
              </a:rPr>
              <a:t>ырлап</a:t>
            </a:r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Monotype Corsiva" pitchFamily="66" charset="0"/>
              </a:rPr>
              <a:t>чорааны</a:t>
            </a:r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Monotype Corsiva" pitchFamily="66" charset="0"/>
              </a:rPr>
              <a:t>уруг</a:t>
            </a:r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Monotype Corsiva" pitchFamily="66" charset="0"/>
              </a:rPr>
              <a:t>кавайын</a:t>
            </a:r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Monotype Corsiva" pitchFamily="66" charset="0"/>
              </a:rPr>
              <a:t>хундулээр</a:t>
            </a:r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Monotype Corsiva" pitchFamily="66" charset="0"/>
              </a:rPr>
              <a:t>сеткили</a:t>
            </a:r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Monotype Corsiva" pitchFamily="66" charset="0"/>
              </a:rPr>
              <a:t>мынчаар</a:t>
            </a:r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Monotype Corsiva" pitchFamily="66" charset="0"/>
              </a:rPr>
              <a:t>илереттинген</a:t>
            </a:r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</a:rPr>
              <a:t>:</a:t>
            </a:r>
          </a:p>
          <a:p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</a:rPr>
              <a:t>                         </a:t>
            </a:r>
            <a:r>
              <a:rPr lang="ru-RU" sz="2000" b="1" dirty="0" err="1" smtClean="0">
                <a:solidFill>
                  <a:srgbClr val="7030A0"/>
                </a:solidFill>
                <a:latin typeface="Monotype Corsiva" pitchFamily="66" charset="0"/>
              </a:rPr>
              <a:t>Авай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, </a:t>
            </a:r>
            <a:r>
              <a:rPr lang="ru-RU" sz="2000" b="1" dirty="0" err="1" smtClean="0">
                <a:solidFill>
                  <a:srgbClr val="7030A0"/>
                </a:solidFill>
                <a:latin typeface="Monotype Corsiva" pitchFamily="66" charset="0"/>
              </a:rPr>
              <a:t>авай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, </a:t>
            </a:r>
            <a:r>
              <a:rPr lang="ru-RU" sz="2000" b="1" dirty="0" err="1" smtClean="0">
                <a:solidFill>
                  <a:srgbClr val="7030A0"/>
                </a:solidFill>
                <a:latin typeface="Monotype Corsiva" pitchFamily="66" charset="0"/>
              </a:rPr>
              <a:t>авайымны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,</a:t>
            </a:r>
            <a:endParaRPr lang="ru-RU" sz="2000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                        </a:t>
            </a:r>
            <a:r>
              <a:rPr lang="ru-RU" sz="2000" b="1" dirty="0" err="1" smtClean="0">
                <a:solidFill>
                  <a:srgbClr val="7030A0"/>
                </a:solidFill>
                <a:latin typeface="Monotype Corsiva" pitchFamily="66" charset="0"/>
              </a:rPr>
              <a:t>Авазынган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  <a:latin typeface="Monotype Corsiva" pitchFamily="66" charset="0"/>
              </a:rPr>
              <a:t>авайымны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.</a:t>
            </a:r>
            <a:endParaRPr lang="ru-RU" sz="2000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                        </a:t>
            </a:r>
            <a:r>
              <a:rPr lang="ru-RU" sz="2000" b="1" dirty="0" err="1" smtClean="0">
                <a:solidFill>
                  <a:srgbClr val="7030A0"/>
                </a:solidFill>
                <a:latin typeface="Monotype Corsiva" pitchFamily="66" charset="0"/>
              </a:rPr>
              <a:t>Авайымдан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  <a:latin typeface="Monotype Corsiva" pitchFamily="66" charset="0"/>
              </a:rPr>
              <a:t>арта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  <a:latin typeface="Monotype Corsiva" pitchFamily="66" charset="0"/>
              </a:rPr>
              <a:t>берген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,</a:t>
            </a:r>
            <a:endParaRPr lang="ru-RU" sz="2000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                       </a:t>
            </a:r>
            <a:r>
              <a:rPr lang="ru-RU" sz="2000" b="1" dirty="0" err="1" smtClean="0">
                <a:solidFill>
                  <a:srgbClr val="7030A0"/>
                </a:solidFill>
                <a:latin typeface="Monotype Corsiva" pitchFamily="66" charset="0"/>
              </a:rPr>
              <a:t>Аатынган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  <a:latin typeface="Monotype Corsiva" pitchFamily="66" charset="0"/>
              </a:rPr>
              <a:t>кавайымны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.</a:t>
            </a:r>
            <a:endParaRPr lang="ru-RU" sz="2000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</a:tabLst>
            </a:pPr>
            <a:endParaRPr lang="ru-RU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</a:tabLst>
            </a:pPr>
            <a:r>
              <a:rPr lang="ru-RU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lang="ru-RU" dirty="0"/>
          </a:p>
        </p:txBody>
      </p:sp>
      <p:pic>
        <p:nvPicPr>
          <p:cNvPr id="7" name="Рисунок 6" descr="https://tuva-library.ru/uploads/news/Den-materi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214290"/>
            <a:ext cx="2913588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s://sun9-73.userapi.com/impf/zpUAHYQtkGr2-MmaLoRlYKiA7R9u5eN_wQkNNg/StlxQzng9so.jpg?size=320x240&amp;quality=96&amp;keep_aspect_ratio=1&amp;background=000000&amp;sign=d5799df1c0c5b920c9591518a6efeab4&amp;type=video_thumb"/>
          <p:cNvPicPr/>
          <p:nvPr/>
        </p:nvPicPr>
        <p:blipFill>
          <a:blip r:embed="rId3"/>
          <a:srcRect l="14005" t="16190" r="12333" b="15619"/>
          <a:stretch>
            <a:fillRect/>
          </a:stretch>
        </p:blipFill>
        <p:spPr bwMode="auto">
          <a:xfrm>
            <a:off x="4857752" y="3214686"/>
            <a:ext cx="3929090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</TotalTime>
  <Words>153</Words>
  <PresentationFormat>Экран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Открытая</vt:lpstr>
      <vt:lpstr>Муниципальное бюджетное дошкольное образовательное учреждение  детский сад «Аян» с.Аянгаты младшая группа «Колокольчики»</vt:lpstr>
      <vt:lpstr>Сорулгазы: уругларга опей ыры чаштын уйгу дыжын хандырар тааланчыг аялга болгаш чоннун амыдыралы биле холбашкан улустун аас-чогаалы деп билиндирер. 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 детский сад «Аян» с.Аянгаты младшая группа «Колокольчики»</dc:title>
  <dc:creator>User</dc:creator>
  <cp:lastModifiedBy>User</cp:lastModifiedBy>
  <cp:revision>2</cp:revision>
  <dcterms:created xsi:type="dcterms:W3CDTF">2022-01-27T03:43:03Z</dcterms:created>
  <dcterms:modified xsi:type="dcterms:W3CDTF">2022-01-27T06:13:45Z</dcterms:modified>
</cp:coreProperties>
</file>