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0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4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2571767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Муниципальное бюджетное дошкольное образовательное учреждение 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dirty="0" smtClean="0">
                <a:solidFill>
                  <a:srgbClr val="FF0000"/>
                </a:solidFill>
              </a:rPr>
              <a:t>детский сад «</a:t>
            </a:r>
            <a:r>
              <a:rPr lang="ru-RU" sz="2800" dirty="0" err="1" smtClean="0">
                <a:solidFill>
                  <a:srgbClr val="FF0000"/>
                </a:solidFill>
              </a:rPr>
              <a:t>Аян</a:t>
            </a:r>
            <a:r>
              <a:rPr lang="ru-RU" sz="2800" dirty="0" smtClean="0">
                <a:solidFill>
                  <a:srgbClr val="FF0000"/>
                </a:solidFill>
              </a:rPr>
              <a:t>» </a:t>
            </a:r>
            <a:r>
              <a:rPr lang="ru-RU" sz="2800" dirty="0" err="1" smtClean="0">
                <a:solidFill>
                  <a:srgbClr val="FF0000"/>
                </a:solidFill>
              </a:rPr>
              <a:t>с.Аянгаты</a:t>
            </a:r>
            <a:r>
              <a:rPr lang="ru-RU" sz="2800" dirty="0" smtClean="0">
                <a:solidFill>
                  <a:srgbClr val="FF0000"/>
                </a:solidFill>
              </a:rPr>
              <a:t/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dirty="0" smtClean="0">
                <a:solidFill>
                  <a:srgbClr val="FF0000"/>
                </a:solidFill>
              </a:rPr>
              <a:t>младшая группа «Колокольчики»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57686" y="4000504"/>
            <a:ext cx="4429156" cy="1143008"/>
          </a:xfrm>
        </p:spPr>
        <p:txBody>
          <a:bodyPr>
            <a:normAutofit fontScale="92500"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Воспитатели: Монгуш Г.Б.</a:t>
            </a:r>
          </a:p>
          <a:p>
            <a:r>
              <a:rPr lang="ru-RU" sz="2800" dirty="0" smtClean="0">
                <a:solidFill>
                  <a:srgbClr val="0070C0"/>
                </a:solidFill>
              </a:rPr>
              <a:t>                    </a:t>
            </a:r>
            <a:r>
              <a:rPr lang="ru-RU" sz="2800" dirty="0" err="1" smtClean="0">
                <a:solidFill>
                  <a:srgbClr val="0070C0"/>
                </a:solidFill>
              </a:rPr>
              <a:t>Ооржак</a:t>
            </a:r>
            <a:r>
              <a:rPr lang="ru-RU" sz="2800" dirty="0" smtClean="0">
                <a:solidFill>
                  <a:srgbClr val="0070C0"/>
                </a:solidFill>
              </a:rPr>
              <a:t> А.К.</a:t>
            </a:r>
            <a:endParaRPr lang="ru-RU" sz="2800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User\Desktop\103NIKON\P820115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143248"/>
            <a:ext cx="3657600" cy="274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9710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7030A0"/>
                </a:solidFill>
                <a:latin typeface="Monotype Corsiva" pitchFamily="66" charset="0"/>
              </a:rPr>
              <a:t>Экология</a:t>
            </a:r>
            <a:br>
              <a:rPr lang="ru-RU" dirty="0" smtClean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dirty="0" smtClean="0">
                <a:solidFill>
                  <a:srgbClr val="7030A0"/>
                </a:solidFill>
                <a:latin typeface="Monotype Corsiva" pitchFamily="66" charset="0"/>
              </a:rPr>
              <a:t>Тема: «У кормушки»</a:t>
            </a:r>
            <a:br>
              <a:rPr lang="ru-RU" dirty="0" smtClean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2700" dirty="0" smtClean="0">
                <a:solidFill>
                  <a:srgbClr val="FF0000"/>
                </a:solidFill>
                <a:latin typeface="Monotype Corsiva" pitchFamily="66" charset="0"/>
              </a:rPr>
              <a:t>Цель.  Дать детям элементарные представления о кормушках для птиц. Формировать доброе отношение к птицам, желание заботиться о них. </a:t>
            </a:r>
            <a:r>
              <a:rPr lang="ru-RU" sz="2700" dirty="0" smtClean="0"/>
              <a:t/>
            </a:r>
            <a:br>
              <a:rPr lang="ru-RU" sz="2700" dirty="0" smtClean="0"/>
            </a:br>
            <a:endParaRPr lang="ru-RU" sz="2700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571472" y="2428869"/>
            <a:ext cx="464347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Воспитатель читает письмо: «Здравствуйте ребята, я маленький гномик, а зовут меня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Тоша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. Я такой маленький, что иногда меня совсем не видно. Вы мне очень понравились, вы добрые и веселые дети, поэтому я решил сделать вам подарок. А что я вам оставил, вы узнаете, когда выйдете на улицу. Подарок я оставил на участке этот подарок. До свидания. Желаю вам удачи! С уважением, гномик </a:t>
            </a:r>
            <a:r>
              <a:rPr lang="ru-RU" sz="2000" dirty="0" smtClean="0">
                <a:solidFill>
                  <a:srgbClr val="FF000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Г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оша».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Воспитатель. вы хотите узнать, что же </a:t>
            </a:r>
            <a:r>
              <a:rPr lang="ru-RU" sz="2000" dirty="0" smtClean="0">
                <a:solidFill>
                  <a:srgbClr val="FF000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Г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оша оставил нам в подарок? Тогда скорее идем одеваться на прогулку!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10" name="Рисунок 9" descr="https://d2j6dbq0eux0bg.cloudfront.net/images/6406550/989201045.jpg"/>
          <p:cNvPicPr/>
          <p:nvPr/>
        </p:nvPicPr>
        <p:blipFill>
          <a:blip r:embed="rId2"/>
          <a:srcRect l="17986" t="36684" r="19166" b="15344"/>
          <a:stretch>
            <a:fillRect/>
          </a:stretch>
        </p:blipFill>
        <p:spPr bwMode="auto">
          <a:xfrm>
            <a:off x="5072066" y="2928934"/>
            <a:ext cx="3736521" cy="2960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3" descr="https://avatars.mds.yandex.net/get-zen_doc/195447/pub_5bf5bb59c366e400a98d247c_5bf5bbea555d8500a98252e7/scale_1200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8" y="857232"/>
            <a:ext cx="2448000" cy="2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https://b1.culture.ru/c/623389.jpg"/>
          <p:cNvPicPr/>
          <p:nvPr/>
        </p:nvPicPr>
        <p:blipFill>
          <a:blip r:embed="rId3"/>
          <a:srcRect l="19962" r="11518"/>
          <a:stretch>
            <a:fillRect/>
          </a:stretch>
        </p:blipFill>
        <p:spPr bwMode="auto">
          <a:xfrm>
            <a:off x="3929058" y="3000372"/>
            <a:ext cx="2520000" cy="19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https://phonoteka.org/uploads/posts/2021-04/1619723764_24-phonoteka_org-p-fon-dlya-prezentatsii-ptitsi-nashi-druzya-26.jpg"/>
          <p:cNvPicPr/>
          <p:nvPr/>
        </p:nvPicPr>
        <p:blipFill>
          <a:blip r:embed="rId4" cstate="print"/>
          <a:srcRect l="19936" r="21138"/>
          <a:stretch>
            <a:fillRect/>
          </a:stretch>
        </p:blipFill>
        <p:spPr bwMode="auto">
          <a:xfrm>
            <a:off x="6192000" y="4518000"/>
            <a:ext cx="2952000" cy="23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42910" y="857233"/>
            <a:ext cx="57150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970213" algn="ctr"/>
              </a:tabLst>
            </a:pPr>
            <a:r>
              <a:rPr lang="ru-RU" sz="2000" dirty="0" smtClean="0">
                <a:solidFill>
                  <a:srgbClr val="FF000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Вот </a:t>
            </a:r>
            <a:r>
              <a:rPr lang="ru-RU" sz="2000" dirty="0" smtClean="0">
                <a:solidFill>
                  <a:srgbClr val="FF000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какой подарок оказывается оставил нам гномик </a:t>
            </a:r>
            <a:r>
              <a:rPr lang="ru-RU" sz="2000" dirty="0" smtClean="0">
                <a:solidFill>
                  <a:srgbClr val="FF000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Гоша</a:t>
            </a:r>
            <a:r>
              <a:rPr lang="ru-RU" sz="2000" dirty="0" smtClean="0">
                <a:solidFill>
                  <a:srgbClr val="FF000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. Правильно это кормушка. Кормушка сделана из дерева. У нее есть дно, куда насыпают корм.</a:t>
            </a:r>
            <a:endParaRPr lang="ru-RU" sz="2000" dirty="0" smtClean="0">
              <a:solidFill>
                <a:srgbClr val="FF0000"/>
              </a:solidFill>
              <a:latin typeface="Monotype Corsiva" pitchFamily="66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970213" algn="ctr"/>
              </a:tabLst>
            </a:pPr>
            <a:r>
              <a:rPr lang="ru-RU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2428868"/>
            <a:ext cx="302421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970213" algn="ctr"/>
              </a:tabLst>
            </a:pPr>
            <a:r>
              <a:rPr lang="ru-RU" dirty="0" smtClean="0">
                <a:solidFill>
                  <a:prstClr val="black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После того как дети </a:t>
            </a:r>
            <a:r>
              <a:rPr lang="ru-RU" sz="2000" dirty="0" err="1" smtClean="0">
                <a:solidFill>
                  <a:srgbClr val="FF000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насыпят</a:t>
            </a:r>
            <a:r>
              <a:rPr lang="ru-RU" sz="2000" dirty="0" smtClean="0">
                <a:solidFill>
                  <a:srgbClr val="FF000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корм в кормушку, педагог снова вешает ее на дерево и говорит: «Завтра на прогулке мы посмотрим, склевали ли птички корм, который мы им насыпали. </a:t>
            </a:r>
            <a:r>
              <a:rPr lang="ru-RU" sz="2000" dirty="0" smtClean="0">
                <a:solidFill>
                  <a:srgbClr val="FF000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Гоша </a:t>
            </a:r>
            <a:r>
              <a:rPr lang="ru-RU" sz="2000" dirty="0" smtClean="0">
                <a:solidFill>
                  <a:srgbClr val="FF000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будет очень рад, что мы нашли его подарок в кормушку корм для птиц</a:t>
            </a:r>
            <a:r>
              <a:rPr lang="ru-RU" sz="2000" dirty="0" smtClean="0">
                <a:solidFill>
                  <a:srgbClr val="FF000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»</a:t>
            </a:r>
            <a:endParaRPr lang="ru-RU" sz="2000" dirty="0" smtClean="0">
              <a:solidFill>
                <a:srgbClr val="FF0000"/>
              </a:solidFill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199</Words>
  <PresentationFormat>Экран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Открытая</vt:lpstr>
      <vt:lpstr>Муниципальное бюджетное дошкольное образовательное учреждение  детский сад «Аян» с.Аянгаты младшая группа «Колокольчики»</vt:lpstr>
      <vt:lpstr>Экология Тема: «У кормушки» Цель.  Дать детям элементарные представления о кормушках для птиц. Формировать доброе отношение к птицам, желание заботиться о них.  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 детский сад «Аян» с.Аянгаты младшая группа «Колокольчики»</dc:title>
  <dc:creator>User</dc:creator>
  <cp:lastModifiedBy>User</cp:lastModifiedBy>
  <cp:revision>1</cp:revision>
  <dcterms:created xsi:type="dcterms:W3CDTF">2022-01-27T03:43:03Z</dcterms:created>
  <dcterms:modified xsi:type="dcterms:W3CDTF">2022-01-27T05:22:51Z</dcterms:modified>
</cp:coreProperties>
</file>