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EE6150E-C787-4E42-8B49-910F2BCFCF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BE9844-7ADA-4656-B05A-C05563C8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занятия  по физической культуре  в старшей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85728"/>
            <a:ext cx="73581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35811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42955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74321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3581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28667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21523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8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Презентация занятия  по физической культуре  в старшей группе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</cp:revision>
  <dcterms:created xsi:type="dcterms:W3CDTF">2022-01-31T05:37:26Z</dcterms:created>
  <dcterms:modified xsi:type="dcterms:W3CDTF">2022-01-31T06:01:47Z</dcterms:modified>
</cp:coreProperties>
</file>