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5" r:id="rId3"/>
    <p:sldId id="300" r:id="rId4"/>
    <p:sldId id="257" r:id="rId5"/>
    <p:sldId id="302" r:id="rId6"/>
    <p:sldId id="315" r:id="rId7"/>
    <p:sldId id="320" r:id="rId8"/>
    <p:sldId id="304" r:id="rId9"/>
    <p:sldId id="318" r:id="rId10"/>
    <p:sldId id="317" r:id="rId11"/>
    <p:sldId id="323" r:id="rId12"/>
    <p:sldId id="314" r:id="rId13"/>
    <p:sldId id="2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 of Life" initials="RoL" lastIdx="1" clrIdx="0">
    <p:extLst>
      <p:ext uri="{19B8F6BF-5375-455C-9EA6-DF929625EA0E}">
        <p15:presenceInfo xmlns="" xmlns:p15="http://schemas.microsoft.com/office/powerpoint/2012/main" userId="River of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66" d="100"/>
          <a:sy n="66" d="100"/>
        </p:scale>
        <p:origin x="-85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17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51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03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81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876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8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8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4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8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57200"/>
            <a:ext cx="957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  с. Аянгаты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района  Республики Тыва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Радуга» 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3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917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634784"/>
            <a:ext cx="1011645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общей моторики)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Здравствуй, небо голубое! (руки вверх)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Здравствуй, солнце золотое! (руки вперед)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Здравствуй, матушка Земля! (руки опущены)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Здравствуйте, мои друзья! (руки в стороны)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садятся.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Ребята, я хочу предложить вам отгадать загадки.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Снег идет,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Под белой ватой  скрылись улицы, дома.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Рады снегу все ребята —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Снова к нам пришла …(зима)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Не барашек и не кот, носит шубу круглый год.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Шуба серая - для лета,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Для зимы - другого цвета. (заяц)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1264780"/>
            <a:ext cx="1011645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715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В Африке живёт, траву жуёт.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Носит матроску в чёрно - белую полоску. (зебра)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 Он на гриб большой похож.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В дождик с ним не пропадёшь. (зонт)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 Какой первый звук слышится в словах зима, зебра? (звук [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Зь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 Дайте характеристику этому звуку (согласный, звонкий, мягкий)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 Какой первый звук слышится в словах заяц, зонт? (звук [З])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 Дайте характеристику этому звуку (согласный, звонкий, твёрдый)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 Какой буквой обозначаются эти звуки на письме?  (Буквой З)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(плакат с буквой З).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Конструирование буквы З из фасоли.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Перед конструированием упражнение с мячом-ёжиком.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 что похожа буква З?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На эту букву посмотри –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Она совсем как цифра 3.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?</a:t>
            </a:r>
          </a:p>
          <a:p>
            <a:r>
              <a:rPr lang="ru-RU" sz="2400" dirty="0" smtClean="0"/>
              <a:t>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85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2250606"/>
            <a:ext cx="1011645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6800" y="1654629"/>
            <a:ext cx="7024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буквы З, которые написаны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правильно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«Неправильные»  буквы  </a:t>
            </a:r>
          </a:p>
          <a:p>
            <a:pPr lvl="0" indent="5715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зачеркни.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:\Documents and Settings\Mama\Мои документы\Мои документы PaperPort\Образцы\Фотография (326).jpg"/>
          <p:cNvPicPr/>
          <p:nvPr/>
        </p:nvPicPr>
        <p:blipFill>
          <a:blip r:embed="rId4" cstate="print"/>
          <a:srcRect l="6360" r="8481" b="15750"/>
          <a:stretch>
            <a:fillRect/>
          </a:stretch>
        </p:blipFill>
        <p:spPr bwMode="auto">
          <a:xfrm flipH="1" flipV="1">
            <a:off x="3106057" y="2781977"/>
            <a:ext cx="5776686" cy="34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Овальная выноска 2"/>
          <p:cNvSpPr/>
          <p:nvPr/>
        </p:nvSpPr>
        <p:spPr>
          <a:xfrm>
            <a:off x="237307" y="97973"/>
            <a:ext cx="11717383" cy="4049485"/>
          </a:xfrm>
          <a:prstGeom prst="wedgeEllipseCallou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1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1685109"/>
            <a:ext cx="111295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08 февраля 2022г вторник.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по ФЭМП.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№1.</a:t>
            </a:r>
          </a:p>
          <a:p>
            <a:r>
              <a:rPr lang="ru-RU" sz="2400" u="sng" dirty="0" smtClean="0"/>
              <a:t>Цель</a:t>
            </a:r>
            <a:r>
              <a:rPr lang="ru-RU" sz="2400" dirty="0" smtClean="0"/>
              <a:t>: развитие интересов детей любознательности познавательной активности в области математики.</a:t>
            </a:r>
          </a:p>
          <a:p>
            <a:r>
              <a:rPr lang="ru-RU" sz="2400" u="sng" dirty="0" smtClean="0"/>
              <a:t>Задачи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 познакомить с числом и цифрой 9;</a:t>
            </a:r>
          </a:p>
          <a:p>
            <a:r>
              <a:rPr lang="ru-RU" sz="2400" dirty="0" smtClean="0"/>
              <a:t>- учить отгадывать математическую загадку;</a:t>
            </a:r>
          </a:p>
          <a:p>
            <a:r>
              <a:rPr lang="ru-RU" sz="2400" dirty="0" smtClean="0"/>
              <a:t>- тренировать детей в количественном и порядковом счете в пределах 9;</a:t>
            </a:r>
            <a:r>
              <a:rPr lang="ru-RU" sz="2400" u="sng" dirty="0" smtClean="0"/>
              <a:t>-развивать внимание детей</a:t>
            </a:r>
            <a:r>
              <a:rPr lang="ru-RU" sz="2400" dirty="0" smtClean="0"/>
              <a:t>: способность внимательно слушать воспитателя и -- самостоятельно действовать по словесной инструкции; -воспитывать умение доводить начатое дело до конца.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82849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4800" y="-135028"/>
            <a:ext cx="1137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анимательная математика | Учебно-методическое пособие по математике  (старшая группа) на тему: | Образовательная социальная се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71" y="667657"/>
            <a:ext cx="4038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е цифры карточки с цифрами от 1 до 10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8114" y="537029"/>
            <a:ext cx="2844799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цифры картинки для детей от 0 до 10 распечатать | Поделки в форме букв,  Детский сад математика, Математические задачи"/>
          <p:cNvPicPr/>
          <p:nvPr/>
        </p:nvPicPr>
        <p:blipFill>
          <a:blip r:embed="rId5" cstate="print"/>
          <a:srcRect l="1623" t="12019" r="49511" b="9043"/>
          <a:stretch>
            <a:fillRect/>
          </a:stretch>
        </p:blipFill>
        <p:spPr bwMode="auto">
          <a:xfrm>
            <a:off x="7895772" y="449943"/>
            <a:ext cx="3454399" cy="42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30" y="1358536"/>
            <a:ext cx="11422742" cy="5499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/>
              <a:t>Здравствуйте ребята! Я рада видеть, вас на нашем очередном дополнительном занятии по математики.</a:t>
            </a:r>
          </a:p>
          <a:p>
            <a:r>
              <a:rPr lang="ru-RU" sz="1200" u="sng" dirty="0" smtClean="0"/>
              <a:t>Давайте вместе сделаем дружный круг радости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Дети встают в круг.</a:t>
            </a:r>
          </a:p>
          <a:p>
            <a:r>
              <a:rPr lang="ru-RU" sz="1200" dirty="0" smtClean="0"/>
              <a:t>Встало солнышко давно,</a:t>
            </a:r>
          </a:p>
          <a:p>
            <a:r>
              <a:rPr lang="ru-RU" sz="1200" dirty="0" smtClean="0"/>
              <a:t>Заглянуло к нам в окно</a:t>
            </a:r>
          </a:p>
          <a:p>
            <a:r>
              <a:rPr lang="ru-RU" sz="1200" dirty="0" smtClean="0"/>
              <a:t>Собрало друзей всех в круг</a:t>
            </a:r>
          </a:p>
          <a:p>
            <a:r>
              <a:rPr lang="ru-RU" sz="1200" dirty="0" smtClean="0"/>
              <a:t>Я твой друг и ты мой друг.</a:t>
            </a:r>
          </a:p>
          <a:p>
            <a:r>
              <a:rPr lang="ru-RU" sz="1200" dirty="0" smtClean="0"/>
              <a:t>Мы сейчас пойдем направо,</a:t>
            </a:r>
          </a:p>
          <a:p>
            <a:r>
              <a:rPr lang="ru-RU" sz="1200" dirty="0" smtClean="0"/>
              <a:t>А теперь пойдем налево,</a:t>
            </a:r>
          </a:p>
          <a:p>
            <a:r>
              <a:rPr lang="ru-RU" sz="1200" dirty="0" smtClean="0"/>
              <a:t>В центре круга соберемся</a:t>
            </a:r>
          </a:p>
          <a:p>
            <a:r>
              <a:rPr lang="ru-RU" sz="1200" dirty="0" smtClean="0"/>
              <a:t>И на место все вернемся.</a:t>
            </a:r>
          </a:p>
          <a:p>
            <a:r>
              <a:rPr lang="ru-RU" sz="1200" dirty="0" smtClean="0"/>
              <a:t>Улыбнемся, подмигнем.</a:t>
            </a:r>
          </a:p>
          <a:p>
            <a:r>
              <a:rPr lang="ru-RU" sz="1200" dirty="0" smtClean="0"/>
              <a:t>Путешествовать пойдем.</a:t>
            </a:r>
          </a:p>
          <a:p>
            <a:r>
              <a:rPr lang="ru-RU" sz="1200" i="1" dirty="0" smtClean="0"/>
              <a:t>(Дети делают упражнения, в соответствии с текстом.)</a:t>
            </a:r>
            <a:endParaRPr lang="ru-RU" sz="1200" dirty="0" smtClean="0"/>
          </a:p>
          <a:p>
            <a:r>
              <a:rPr lang="ru-RU" sz="1200" dirty="0" smtClean="0"/>
              <a:t>Отправляемся в страну </a:t>
            </a:r>
            <a:r>
              <a:rPr lang="ru-RU" sz="1200" i="1" dirty="0" smtClean="0"/>
              <a:t>«Математика»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Расскажите, на каком транспорте, мы можем поехать </a:t>
            </a:r>
            <a:r>
              <a:rPr lang="ru-RU" sz="1200" i="1" dirty="0" smtClean="0"/>
              <a:t>(ответы детей)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Молодцы!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992471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9942" y="981162"/>
            <a:ext cx="1095828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 правильно все ответили! На электричке. Вот вам билеты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(на них цифры)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Занимаем свои места, вы должны будете занять нужное место.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Ой, ребята, смотрите, у нас один вагон остался пустой. И как вы думаете почему?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Наша электричка прибыла на место назначения.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идя по кругу садятся под музыку на стульчики.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Упражнение номер 1.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Счет от 1 до 8 хором и по одному.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Упражнение номер 2.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Назовите соседей числа 2, 5, 6.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Какое число находится между числом 5 и 7, 4 и 6, 5 и 3?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Какое число следует после 5?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Какое число находится перед числом 6?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здесь же с вами познакомимся с новой цифрой.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Цифра эта не простая,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большая запятая.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лягушатами дружна –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Головастик ведь она!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Сколько кубиков у Даши и Феди!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(Девять)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 демонстрирует задачи на доске с помощью прямоугольников.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Всего 9 кубиков. Посмотрите –это цифра 9,она стоит за цифрой 8.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Теперь, мы познакомились с цифрой 9.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Посмотрите внимательно на цифру 9 и послушайте стихотворение.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Цифра девять. Это есть —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Перевёрнутая шесть.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Наверху рисуй кружок,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Вниз — дугу наискосок.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Начинай писать с кружка,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 не делай уголка.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У девятки нет углов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Круг, дуга — и знак готов!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35892" y="0"/>
            <a:ext cx="12227892" cy="6929486"/>
            <a:chOff x="0" y="0"/>
            <a:chExt cx="9252520" cy="6858000"/>
          </a:xfrm>
        </p:grpSpPr>
        <p:pic>
          <p:nvPicPr>
            <p:cNvPr id="6" name="Picture 5" descr="C:\Users\Admin\Desktop\для презентации\ramka2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2525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187624" y="2129949"/>
              <a:ext cx="5400600" cy="82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48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275856" y="423535"/>
              <a:ext cx="5400600" cy="13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 smtClean="0">
                  <a:latin typeface="Comic Sans MS" pitchFamily="66" charset="0"/>
                </a:rPr>
                <a:t> </a:t>
              </a:r>
              <a:endParaRPr lang="ru-RU" sz="4000" dirty="0">
                <a:latin typeface="Comic Sans MS" pitchFamily="66" charset="0"/>
              </a:endParaRPr>
            </a:p>
            <a:p>
              <a:pPr algn="ctr"/>
              <a:endParaRPr lang="ru-RU" sz="4000" dirty="0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772228" y="2346946"/>
            <a:ext cx="586377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Бегут, бегут со двора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Бегут, бегут со двора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(Шагаем на месте.)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Гулять,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гулять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в луга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(Прыжки на месте.)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Курка-гарабурка-каки-таки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(Хлопаем в ладоши.)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Утка-поплавутка-бряки-кряки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(Топаем ногами.)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Гусь-водомусь-гаги-ваги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(Приседаем.)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Индюк-хрипиндюк-шулты-булды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(Хлопаем в ладоши.)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Свинка-топ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стоспинка-чахи-ряхи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(Топаем ногами.)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Коза-дерибоза-мехе-беке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(Приседаем.)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Баран-крутороган-чики-брыки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(Хлопаем в ладоши.)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Корова-комол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а-тпруки-муки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(Топаем ногами.)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Конь-брыконь-иги-виги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(Шагаем на месте.)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1327277"/>
            <a:ext cx="1011645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Ребята садимся за свои столы.</a:t>
            </a:r>
          </a:p>
          <a:p>
            <a:r>
              <a:rPr lang="ru-RU" sz="2400" dirty="0" smtClean="0"/>
              <a:t>Перед вами карточки с цифрами, но цифры расположены не по порядку. Нужно среди цифр отыскать цифру 9 и обвести ее в кружок.</a:t>
            </a:r>
          </a:p>
          <a:p>
            <a:r>
              <a:rPr lang="ru-RU" sz="2400" dirty="0" smtClean="0"/>
              <a:t>Выложить цифру 9 из счетных палочек.</a:t>
            </a:r>
          </a:p>
          <a:p>
            <a:r>
              <a:rPr lang="ru-RU" sz="2400" dirty="0" smtClean="0"/>
              <a:t>Напомните с какой мы цифрой познакомились?</a:t>
            </a:r>
          </a:p>
          <a:p>
            <a:r>
              <a:rPr lang="ru-RU" sz="2400" dirty="0" smtClean="0"/>
              <a:t>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19314"/>
            <a:ext cx="558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24114" y="2253580"/>
            <a:ext cx="10813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?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61257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2-ое занятие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 грамоте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Звуки [</a:t>
            </a:r>
            <a:r>
              <a:rPr lang="ru-RU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`] и буква </a:t>
            </a:r>
            <a:r>
              <a:rPr lang="ru-RU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Зз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981225" y="74711"/>
            <a:ext cx="22955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657" y="1582341"/>
            <a:ext cx="10566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Познакомить детей со звуками «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зь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и буквой «З».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-уточнять артикуляцию звуков [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`];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-знакомить с буквой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Зз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-Развивать мелкую моторику.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-Стимулировать речевую активность.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Воспитывать умение работать в коллективе, интерес к занятиям.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2250606"/>
            <a:ext cx="1011645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Обучение грамоте «Звуки [з],[з`] и буква З» | Интернет-клас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315" y="1175657"/>
            <a:ext cx="2966130" cy="312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бучение грамоте Буквы З-С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5487" y="1117600"/>
            <a:ext cx="3134858" cy="393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рина Тетерева. Конспект НОД в подготовительной группе по обучению грамоте  на тему: «Звуки [з], [з,] и буква З»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3998" y="1509487"/>
            <a:ext cx="2466975" cy="29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1084</TotalTime>
  <Words>328</Words>
  <Application>Microsoft Office PowerPoint</Application>
  <PresentationFormat>Произвольный</PresentationFormat>
  <Paragraphs>167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River of Life</dc:creator>
  <cp:lastModifiedBy>Admin</cp:lastModifiedBy>
  <cp:revision>132</cp:revision>
  <dcterms:created xsi:type="dcterms:W3CDTF">2016-05-12T08:42:51Z</dcterms:created>
  <dcterms:modified xsi:type="dcterms:W3CDTF">2022-02-04T06:52:03Z</dcterms:modified>
</cp:coreProperties>
</file>