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95" r:id="rId3"/>
    <p:sldId id="257" r:id="rId4"/>
    <p:sldId id="302" r:id="rId5"/>
    <p:sldId id="324" r:id="rId6"/>
    <p:sldId id="317" r:id="rId7"/>
    <p:sldId id="315" r:id="rId8"/>
    <p:sldId id="326" r:id="rId9"/>
    <p:sldId id="318" r:id="rId10"/>
    <p:sldId id="320" r:id="rId11"/>
    <p:sldId id="321" r:id="rId12"/>
    <p:sldId id="322" r:id="rId13"/>
    <p:sldId id="314" r:id="rId14"/>
    <p:sldId id="29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 of Life" initials="RoL" lastIdx="1" clrIdx="0">
    <p:extLst>
      <p:ext uri="{19B8F6BF-5375-455C-9EA6-DF929625EA0E}">
        <p15:presenceInfo xmlns="" xmlns:p15="http://schemas.microsoft.com/office/powerpoint/2012/main" userId="River of Li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>
        <p:scale>
          <a:sx n="66" d="100"/>
          <a:sy n="66" d="100"/>
        </p:scale>
        <p:origin x="-85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173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51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03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81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876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488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48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81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4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84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457200"/>
            <a:ext cx="9578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детский сад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  с. Аянгаты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Хемчикского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района  Республики Тыва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 в старшей  группе « Радуга» 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А.К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Ш.С</a:t>
            </a:r>
            <a:endParaRPr lang="ru-RU" sz="32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917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s://www.maam.ru/upload/blogs/detsad-59542-1568545420.jpg"/>
          <p:cNvPicPr/>
          <p:nvPr/>
        </p:nvPicPr>
        <p:blipFill>
          <a:blip r:embed="rId4" cstate="print"/>
          <a:srcRect l="7152" t="10437" r="15601" b="14162"/>
          <a:stretch>
            <a:fillRect/>
          </a:stretch>
        </p:blipFill>
        <p:spPr bwMode="auto">
          <a:xfrm>
            <a:off x="1016000" y="1407885"/>
            <a:ext cx="1799772" cy="278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aam.ru/upload/blogs/detsad-59542-1568545548.jpg"/>
          <p:cNvPicPr/>
          <p:nvPr/>
        </p:nvPicPr>
        <p:blipFill>
          <a:blip r:embed="rId5" cstate="print"/>
          <a:srcRect l="13187" t="4794" r="14092" b="10550"/>
          <a:stretch>
            <a:fillRect/>
          </a:stretch>
        </p:blipFill>
        <p:spPr bwMode="auto">
          <a:xfrm>
            <a:off x="3222172" y="1393371"/>
            <a:ext cx="1741714" cy="290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maam.ru/upload/blogs/detsad-59542-1568545742.jpg"/>
          <p:cNvPicPr/>
          <p:nvPr/>
        </p:nvPicPr>
        <p:blipFill>
          <a:blip r:embed="rId6" cstate="print"/>
          <a:srcRect l="11075" t="5471" r="20429"/>
          <a:stretch>
            <a:fillRect/>
          </a:stretch>
        </p:blipFill>
        <p:spPr bwMode="auto">
          <a:xfrm>
            <a:off x="5529943" y="1451428"/>
            <a:ext cx="1524000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maam.ru/upload/blogs/detsad-59542-1568545793.jpg"/>
          <p:cNvPicPr/>
          <p:nvPr/>
        </p:nvPicPr>
        <p:blipFill>
          <a:blip r:embed="rId7" cstate="print"/>
          <a:srcRect t="9986" b="20257"/>
          <a:stretch>
            <a:fillRect/>
          </a:stretch>
        </p:blipFill>
        <p:spPr bwMode="auto">
          <a:xfrm>
            <a:off x="7707086" y="1465942"/>
            <a:ext cx="1204685" cy="28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maam.ru/upload/blogs/detsad-59542-1568546015.jpg"/>
          <p:cNvPicPr/>
          <p:nvPr/>
        </p:nvPicPr>
        <p:blipFill>
          <a:blip r:embed="rId8" cstate="print"/>
          <a:srcRect t="14275" r="816" b="4681"/>
          <a:stretch>
            <a:fillRect/>
          </a:stretch>
        </p:blipFill>
        <p:spPr bwMode="auto">
          <a:xfrm>
            <a:off x="9303657" y="1494971"/>
            <a:ext cx="1567543" cy="285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Рисунок 2" descr="https://www.maam.ru/upload/blogs/detsad-59542-1568546094.jpg"/>
          <p:cNvPicPr/>
          <p:nvPr/>
        </p:nvPicPr>
        <p:blipFill>
          <a:blip r:embed="rId3" cstate="print"/>
          <a:srcRect t="20145" r="17110"/>
          <a:stretch>
            <a:fillRect/>
          </a:stretch>
        </p:blipFill>
        <p:spPr bwMode="auto">
          <a:xfrm>
            <a:off x="526823" y="217714"/>
            <a:ext cx="2593748" cy="42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maam.ru/upload/blogs/detsad-59542-1568546131.jpg"/>
          <p:cNvPicPr/>
          <p:nvPr/>
        </p:nvPicPr>
        <p:blipFill>
          <a:blip r:embed="rId4" cstate="print"/>
          <a:srcRect l="10773" t="9760" r="15903"/>
          <a:stretch>
            <a:fillRect/>
          </a:stretch>
        </p:blipFill>
        <p:spPr bwMode="auto">
          <a:xfrm>
            <a:off x="3643086" y="290286"/>
            <a:ext cx="2989944" cy="42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detsad-59542-1568546244.jpg"/>
          <p:cNvPicPr/>
          <p:nvPr/>
        </p:nvPicPr>
        <p:blipFill>
          <a:blip r:embed="rId5" cstate="print"/>
          <a:srcRect l="33294" r="23136"/>
          <a:stretch>
            <a:fillRect/>
          </a:stretch>
        </p:blipFill>
        <p:spPr bwMode="auto">
          <a:xfrm>
            <a:off x="7024914" y="319314"/>
            <a:ext cx="2264229" cy="42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am.ru/upload/blogs/detsad-59542-1568546286.jpg"/>
          <p:cNvPicPr/>
          <p:nvPr/>
        </p:nvPicPr>
        <p:blipFill>
          <a:blip r:embed="rId6" cstate="print"/>
          <a:srcRect r="18619"/>
          <a:stretch>
            <a:fillRect/>
          </a:stretch>
        </p:blipFill>
        <p:spPr bwMode="auto">
          <a:xfrm>
            <a:off x="9535886" y="362857"/>
            <a:ext cx="232228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detsad-59542-1568546327.jpg"/>
          <p:cNvPicPr/>
          <p:nvPr/>
        </p:nvPicPr>
        <p:blipFill>
          <a:blip r:embed="rId3" cstate="print"/>
          <a:srcRect t="14690" r="33972"/>
          <a:stretch>
            <a:fillRect/>
          </a:stretch>
        </p:blipFill>
        <p:spPr bwMode="auto">
          <a:xfrm>
            <a:off x="1436915" y="972458"/>
            <a:ext cx="2002972" cy="35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am.ru/upload/blogs/detsad-59542-1568546356.jpg"/>
          <p:cNvPicPr/>
          <p:nvPr/>
        </p:nvPicPr>
        <p:blipFill>
          <a:blip r:embed="rId4" cstate="print"/>
          <a:srcRect l="16815" t="9270" r="26070" b="19057"/>
          <a:stretch>
            <a:fillRect/>
          </a:stretch>
        </p:blipFill>
        <p:spPr bwMode="auto">
          <a:xfrm>
            <a:off x="3962400" y="957943"/>
            <a:ext cx="2409371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aam.ru/upload/blogs/detsad-59542-1568546449.jpg"/>
          <p:cNvPicPr/>
          <p:nvPr/>
        </p:nvPicPr>
        <p:blipFill>
          <a:blip r:embed="rId5" cstate="print"/>
          <a:srcRect l="6247" t="9760" r="15299" b="10776"/>
          <a:stretch>
            <a:fillRect/>
          </a:stretch>
        </p:blipFill>
        <p:spPr bwMode="auto">
          <a:xfrm>
            <a:off x="6734629" y="986972"/>
            <a:ext cx="1886858" cy="3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maam.ru/upload/blogs/detsad-59542-1568546486.jpg"/>
          <p:cNvPicPr/>
          <p:nvPr/>
        </p:nvPicPr>
        <p:blipFill>
          <a:blip r:embed="rId6" cstate="print"/>
          <a:srcRect l="5342" t="7051" r="16808" b="11905"/>
          <a:stretch>
            <a:fillRect/>
          </a:stretch>
        </p:blipFill>
        <p:spPr bwMode="auto">
          <a:xfrm>
            <a:off x="9100458" y="1045029"/>
            <a:ext cx="2061028" cy="351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1696607"/>
            <a:ext cx="1011645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400" dirty="0" smtClean="0"/>
              <a:t>Получаем прекрасную поделку. На рубашке можно написать поздравления и вставить </a:t>
            </a:r>
            <a:r>
              <a:rPr lang="ru-RU" sz="2400" dirty="0" smtClean="0"/>
              <a:t>обратно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dirty="0" smtClean="0"/>
              <a:t>В итоге мы получили красивейшую стоячую </a:t>
            </a:r>
            <a:r>
              <a:rPr lang="ru-RU" sz="2400" b="1" dirty="0" smtClean="0"/>
              <a:t>открытку</a:t>
            </a:r>
            <a:r>
              <a:rPr lang="ru-RU" sz="2400" dirty="0" smtClean="0"/>
              <a:t>, которая не оставит равнодушным ни одного отца!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Овальная выноска 2"/>
          <p:cNvSpPr/>
          <p:nvPr/>
        </p:nvSpPr>
        <p:spPr>
          <a:xfrm>
            <a:off x="237307" y="97973"/>
            <a:ext cx="11717383" cy="4049485"/>
          </a:xfrm>
          <a:prstGeom prst="wedgeEllipseCallout">
            <a:avLst/>
          </a:prstGeom>
          <a:solidFill>
            <a:schemeClr val="accent2">
              <a:alpha val="50000"/>
            </a:schemeClr>
          </a:solidFill>
          <a:ln w="7620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1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74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706" y="1259559"/>
            <a:ext cx="11990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3" y="1685109"/>
            <a:ext cx="111295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февраля 2022г пятница.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Подарок к папе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продолжать совершенствовать умения детей работать в технике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оригами.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Закреплять знания детей о наступающем празднике 23 февраля.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Побуждать детей самостоятельно изготовить подарок к празднику.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Обучать – способу украшения галстука из цветной ткани для оформления подарка для папы; составлять композицию при наклеивании готовых форм.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– воображение, мышление, мелкую моторику рук, эстетическое восприятие, творческие способности.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– внимание, аккуратность и чувство радости от проделанной работы при подготовке подарков; патриотизм, чувство гордости за своих близких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родственников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462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33829" y="1358536"/>
            <a:ext cx="11684001" cy="549946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782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9315" y="1393371"/>
            <a:ext cx="111905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</a:p>
          <a:p>
            <a:r>
              <a:rPr lang="ru-RU" dirty="0" smtClean="0"/>
              <a:t>Дети с воспитателем заходят в группу, стоят около воспитателя.</a:t>
            </a:r>
          </a:p>
          <a:p>
            <a:r>
              <a:rPr lang="ru-RU" dirty="0" smtClean="0"/>
              <a:t>Воспитатель: Ребята, вы заметили, что у нас сегодня гости, а посмотрите вокруг. Наша группа украшена, потому что скоро наступит праздник. Кто знает, как он называется?</a:t>
            </a:r>
          </a:p>
          <a:p>
            <a:r>
              <a:rPr lang="ru-RU" dirty="0" smtClean="0"/>
              <a:t>Дети: День Защитника Отечества.</a:t>
            </a:r>
          </a:p>
          <a:p>
            <a:r>
              <a:rPr lang="ru-RU" dirty="0" smtClean="0"/>
              <a:t>Воспитатель: Да, день Защитника Отечества – это праздник настоящих мужчин, наших защитников.</a:t>
            </a:r>
          </a:p>
          <a:p>
            <a:r>
              <a:rPr lang="ru-RU" dirty="0" smtClean="0"/>
              <a:t>День такой у нас один –</a:t>
            </a:r>
          </a:p>
          <a:p>
            <a:r>
              <a:rPr lang="ru-RU" dirty="0" smtClean="0"/>
              <a:t>Праздник мальчиков, мужчин.</a:t>
            </a:r>
          </a:p>
          <a:p>
            <a:r>
              <a:rPr lang="ru-RU" dirty="0" smtClean="0"/>
              <a:t>Отмечает вся страна –</a:t>
            </a:r>
          </a:p>
          <a:p>
            <a:r>
              <a:rPr lang="ru-RU" dirty="0" smtClean="0"/>
              <a:t>Двадцать третье февраля.</a:t>
            </a:r>
          </a:p>
          <a:p>
            <a:r>
              <a:rPr lang="ru-RU" dirty="0" smtClean="0"/>
              <a:t>Этот день все знать должны –</a:t>
            </a:r>
          </a:p>
          <a:p>
            <a:r>
              <a:rPr lang="ru-RU" dirty="0" smtClean="0"/>
              <a:t>День защитника страны.</a:t>
            </a:r>
          </a:p>
          <a:p>
            <a:r>
              <a:rPr lang="ru-RU" dirty="0" smtClean="0"/>
              <a:t>Воспитатель: Ребята, а у кого папа военный, или служил в армии? А может быть, у вас есть братья, дяди, которые служили в армии или только собираются служить?</a:t>
            </a:r>
          </a:p>
          <a:p>
            <a:r>
              <a:rPr lang="ru-RU" dirty="0" smtClean="0"/>
              <a:t>(Ответы детей, воспитатель может подсказать детям.) Мы с вами уже начали готовить сюрприз для пап на праздник – вот такой плакат с фотографиями, которые вы приносили. А я предлагаю сделать еще один подарок, который вы сделаете сами. Ведь все знают, что лучший подарок – это подарок, сделанный своими руками.  Вот такую поделку я предлагаю вам сегодня выполнить. </a:t>
            </a:r>
          </a:p>
          <a:p>
            <a:r>
              <a:rPr lang="ru-RU" dirty="0" smtClean="0"/>
              <a:t>Воспитатель показывает образец работы. Дети рассматривают.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4471"/>
            <a:ext cx="12192001" cy="6992471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9942" y="1673869"/>
            <a:ext cx="388982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образца </a:t>
            </a:r>
            <a:r>
              <a:rPr lang="ru-RU" sz="4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оригами «Подарок папе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астер-класс «Открытка папе» для детей 5–7 лет"/>
          <p:cNvPicPr/>
          <p:nvPr/>
        </p:nvPicPr>
        <p:blipFill>
          <a:blip r:embed="rId3" cstate="print"/>
          <a:srcRect l="2928" t="6878" r="10170" b="11852"/>
          <a:stretch>
            <a:fillRect/>
          </a:stretch>
        </p:blipFill>
        <p:spPr bwMode="auto">
          <a:xfrm>
            <a:off x="5994400" y="1335314"/>
            <a:ext cx="4180114" cy="41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10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2001" cy="6940849"/>
          </a:xfrm>
          <a:prstGeom prst="rect">
            <a:avLst/>
          </a:prstGeom>
        </p:spPr>
      </p:pic>
      <p:pic>
        <p:nvPicPr>
          <p:cNvPr id="5" name="Рисунок 4" descr="Мастер-класс «Открытка папе» для детей 5–7 лет"/>
          <p:cNvPicPr/>
          <p:nvPr/>
        </p:nvPicPr>
        <p:blipFill>
          <a:blip r:embed="rId3" cstate="print"/>
          <a:srcRect r="-1138" b="8629"/>
          <a:stretch>
            <a:fillRect/>
          </a:stretch>
        </p:blipFill>
        <p:spPr bwMode="auto">
          <a:xfrm>
            <a:off x="7783965" y="330426"/>
            <a:ext cx="3871006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am.ru/upload/blogs/detsad-59542-1568545025.jpg"/>
          <p:cNvPicPr/>
          <p:nvPr/>
        </p:nvPicPr>
        <p:blipFill>
          <a:blip r:embed="rId4" cstate="print"/>
          <a:srcRect b="2198"/>
          <a:stretch>
            <a:fillRect/>
          </a:stretch>
        </p:blipFill>
        <p:spPr bwMode="auto">
          <a:xfrm>
            <a:off x="372836" y="711200"/>
            <a:ext cx="4068535" cy="48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462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33829" y="1358536"/>
            <a:ext cx="11684001" cy="5499463"/>
          </a:xfrm>
        </p:spPr>
        <p:txBody>
          <a:bodyPr>
            <a:noAutofit/>
          </a:bodyPr>
          <a:lstStyle/>
          <a:p>
            <a:r>
              <a:rPr lang="ru-RU" sz="1200" dirty="0" smtClean="0"/>
              <a:t>Стук в дверь, воспитатель одевает на руку куклу Незнайка.</a:t>
            </a:r>
          </a:p>
          <a:p>
            <a:r>
              <a:rPr lang="ru-RU" sz="1200" dirty="0" smtClean="0"/>
              <a:t>Незнайка: Здравствуйте, ребята! Вы меня узнали?</a:t>
            </a:r>
          </a:p>
          <a:p>
            <a:r>
              <a:rPr lang="ru-RU" sz="1200" dirty="0" smtClean="0"/>
              <a:t>Дети: 3дравствуй, Незнайка!</a:t>
            </a:r>
          </a:p>
          <a:p>
            <a:r>
              <a:rPr lang="ru-RU" sz="1200" dirty="0" smtClean="0"/>
              <a:t>Воспитатель: Незнайка, что-что ты говоришь? (Кукла шепчет воспитателю на ухо.)</a:t>
            </a:r>
          </a:p>
          <a:p>
            <a:r>
              <a:rPr lang="ru-RU" sz="1200" dirty="0" smtClean="0"/>
              <a:t>Воспитатель: Незнайка говорит, что пришел из сказочной страны. В которой тоже есть праздник День защитника Отечества. И ему так хочется быть красивым…</a:t>
            </a:r>
          </a:p>
          <a:p>
            <a:r>
              <a:rPr lang="ru-RU" sz="1200" dirty="0" smtClean="0"/>
              <a:t>Воспитатель: А ты  не переживай Незнайка. Мы с ребятами тебе поможем. Ребята, поможем  Незнайке?</a:t>
            </a:r>
          </a:p>
          <a:p>
            <a:r>
              <a:rPr lang="ru-RU" sz="1200" dirty="0" smtClean="0"/>
              <a:t>Дети: да!!!</a:t>
            </a:r>
          </a:p>
          <a:p>
            <a:r>
              <a:rPr lang="ru-RU" sz="1200" dirty="0" smtClean="0"/>
              <a:t>Воспитатель: Мы будем украшать галстук, и ребята украсят галстук и тебе. Ребята, подойдите к столу и возьмите себе тарелку с галстуком, понравившегося вам цвета.</a:t>
            </a:r>
          </a:p>
          <a:p>
            <a:r>
              <a:rPr lang="ru-RU" sz="1200" dirty="0" smtClean="0"/>
              <a:t>Дети садятся за рабочие места. Кукла Незнайки садится на отдельный стол. Дети сначала украшают галстук Незнайки.</a:t>
            </a:r>
          </a:p>
          <a:p>
            <a:r>
              <a:rPr lang="ru-RU" sz="1200" dirty="0" smtClean="0"/>
              <a:t>Воспитатель: Итак, я показываю, что нужно делать. Сначала мы приклеиваем галстук (показ воспитателя-галстук на магните), а теперь приступим к украшению из разноцветных деталей. Настя, подойди к моему столу и начни приклеивать детали (ребенок приклеивает детали на галстук Незнайки). Молодец! А теперь Леша (второй ребенок доклеивает остальные детали). Молодец!</a:t>
            </a:r>
          </a:p>
          <a:p>
            <a:r>
              <a:rPr lang="ru-RU" sz="1200" dirty="0" smtClean="0"/>
              <a:t>Вот теперь галстук для Незнайки готов. Незнайка тебе нравится?</a:t>
            </a:r>
          </a:p>
          <a:p>
            <a:r>
              <a:rPr lang="ru-RU" sz="1200" dirty="0" smtClean="0"/>
              <a:t>Незнайка: Очень!</a:t>
            </a:r>
          </a:p>
          <a:p>
            <a:r>
              <a:rPr lang="ru-RU" sz="1200" dirty="0" smtClean="0"/>
              <a:t>Воспитатель: Ребята, прежде чем вы приступите к выполнению своей работы, давайте наши пальчики подготовим.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0" y="0"/>
            <a:ext cx="12227892" cy="6929486"/>
            <a:chOff x="0" y="0"/>
            <a:chExt cx="9252520" cy="6858000"/>
          </a:xfrm>
        </p:grpSpPr>
        <p:pic>
          <p:nvPicPr>
            <p:cNvPr id="6" name="Picture 5" descr="C:\Users\Admin\Desktop\для презентации\ramka2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2525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1187624" y="2129949"/>
              <a:ext cx="5400600" cy="82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4800" b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275856" y="423535"/>
              <a:ext cx="5400600" cy="130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dirty="0" smtClean="0">
                  <a:latin typeface="Comic Sans MS" pitchFamily="66" charset="0"/>
                </a:rPr>
                <a:t> </a:t>
              </a:r>
              <a:endParaRPr lang="ru-RU" sz="4000" dirty="0">
                <a:latin typeface="Comic Sans MS" pitchFamily="66" charset="0"/>
              </a:endParaRPr>
            </a:p>
            <a:p>
              <a:pPr algn="ctr"/>
              <a:endParaRPr lang="ru-RU" sz="4000" dirty="0"/>
            </a:p>
          </p:txBody>
        </p:sp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18857" y="2252987"/>
            <a:ext cx="38898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Физкультминутка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Мы </a:t>
            </a:r>
            <a:r>
              <a:rPr lang="ru-RU" sz="2400" dirty="0" smtClean="0"/>
              <a:t>солдаты, мы солдаты,</a:t>
            </a:r>
            <a:br>
              <a:rPr lang="ru-RU" sz="2400" dirty="0" smtClean="0"/>
            </a:br>
            <a:r>
              <a:rPr lang="ru-RU" sz="2400" dirty="0" smtClean="0"/>
              <a:t>Бодрым шагом мы идём.</a:t>
            </a:r>
            <a:br>
              <a:rPr lang="ru-RU" sz="2400" dirty="0" smtClean="0"/>
            </a:br>
            <a:r>
              <a:rPr lang="ru-RU" sz="2400" dirty="0" smtClean="0"/>
              <a:t>(Пальцы маршируют по столу.)</a:t>
            </a:r>
            <a:br>
              <a:rPr lang="ru-RU" sz="2400" dirty="0" smtClean="0"/>
            </a:br>
            <a:r>
              <a:rPr lang="ru-RU" sz="2400" dirty="0" smtClean="0"/>
              <a:t>В нашу армию, ребята,</a:t>
            </a:r>
            <a:br>
              <a:rPr lang="ru-RU" sz="2400" dirty="0" smtClean="0"/>
            </a:br>
            <a:r>
              <a:rPr lang="ru-RU" sz="2400" dirty="0" smtClean="0"/>
              <a:t>Просто так не попадёшь.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6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462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33829" y="1358537"/>
            <a:ext cx="11684001" cy="454877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Пальцы сжаты в кулак, указательный палец поднят вверх и покачивается вправо-влево.)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Нужно быть умелыми,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Сильными и смелыми.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(Ладонь вверх, пальцы растопырены, сжимаются и разжимаются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Пальчики готовы. Приступаем к работе.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Незнайка следит за выполнением, хвалит и помогает советами детям, которые затрудняются в выполнении.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оригами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выполнена, дети прикрепляют свои работы на магнитную доску (с помощью воспитателя), рассматривают разнообразие орнаментов.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www.maam.ru/upload/blogs/detsad-59542-1568545149.jpg"/>
          <p:cNvPicPr/>
          <p:nvPr/>
        </p:nvPicPr>
        <p:blipFill>
          <a:blip r:embed="rId3" cstate="print"/>
          <a:srcRect l="9471" t="2597" r="12933" b="6061"/>
          <a:stretch>
            <a:fillRect/>
          </a:stretch>
        </p:blipFill>
        <p:spPr bwMode="auto">
          <a:xfrm>
            <a:off x="1088571" y="1088571"/>
            <a:ext cx="2714173" cy="306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4744" y="4191521"/>
            <a:ext cx="36721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переворачивая, сгибаем на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себя 2 см бумаги сверху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www.maam.ru/upload/blogs/detsad-59542-1568545283.jpg"/>
          <p:cNvPicPr/>
          <p:nvPr/>
        </p:nvPicPr>
        <p:blipFill>
          <a:blip r:embed="rId4" cstate="print"/>
          <a:srcRect l="6851" t="20145" r="11377" b="3778"/>
          <a:stretch>
            <a:fillRect/>
          </a:stretch>
        </p:blipFill>
        <p:spPr bwMode="auto">
          <a:xfrm>
            <a:off x="4702629" y="1045027"/>
            <a:ext cx="2351314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38171" y="4237944"/>
            <a:ext cx="31060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Переворачиваем лист и сгибаем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Края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показано на рисунке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www.maam.ru/upload/blogs/detsad-59542-1568545333.jpg"/>
          <p:cNvPicPr/>
          <p:nvPr/>
        </p:nvPicPr>
        <p:blipFill>
          <a:blip r:embed="rId5" cstate="print"/>
          <a:srcRect t="10491" r="17713"/>
          <a:stretch>
            <a:fillRect/>
          </a:stretch>
        </p:blipFill>
        <p:spPr bwMode="auto">
          <a:xfrm>
            <a:off x="7765143" y="1161142"/>
            <a:ext cx="2670628" cy="29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76457" y="4329669"/>
            <a:ext cx="39914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сгибаем нижнюю часть до получившихся уголков и закрепляем ее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1086</TotalTime>
  <Words>314</Words>
  <Application>Microsoft Office PowerPoint</Application>
  <PresentationFormat>Произвольный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Parcel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River of Life</dc:creator>
  <cp:lastModifiedBy>Admin</cp:lastModifiedBy>
  <cp:revision>131</cp:revision>
  <dcterms:created xsi:type="dcterms:W3CDTF">2016-05-12T08:42:51Z</dcterms:created>
  <dcterms:modified xsi:type="dcterms:W3CDTF">2022-02-04T08:23:13Z</dcterms:modified>
</cp:coreProperties>
</file>