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79" r:id="rId5"/>
    <p:sldId id="257" r:id="rId6"/>
    <p:sldId id="281" r:id="rId7"/>
    <p:sldId id="282" r:id="rId8"/>
    <p:sldId id="284" r:id="rId9"/>
    <p:sldId id="287" r:id="rId10"/>
    <p:sldId id="263" r:id="rId11"/>
    <p:sldId id="264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66" autoAdjust="0"/>
    <p:restoredTop sz="91398" autoAdjust="0"/>
  </p:normalViewPr>
  <p:slideViewPr>
    <p:cSldViewPr>
      <p:cViewPr varScale="1">
        <p:scale>
          <a:sx n="66" d="100"/>
          <a:sy n="66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B61E4-35A1-45BE-9190-157F6FDA25F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135DC-586B-4BF5-8A16-E510EA60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35DC-586B-4BF5-8A16-E510EA60A6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8" y="928670"/>
            <a:ext cx="81369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детский сад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с. Аянгаты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Барун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Хемчикского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Тыва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 в старшей  группе « Радуга» 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А.К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Ш.С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5810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4" y="4046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</a:rPr>
              <a:t>Интер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1.bp.blogspot.com/-LU9qiXGeAgw/UWHBEKXSxkI/AAAAAAAAR40/6mQ0giYbNLs/s1600/%D0%A8%D0%BE%D1%80%D1%82%D1%8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571768" cy="5857916"/>
          </a:xfrm>
          <a:prstGeom prst="rect">
            <a:avLst/>
          </a:prstGeom>
          <a:noFill/>
        </p:spPr>
      </p:pic>
      <p:pic>
        <p:nvPicPr>
          <p:cNvPr id="4100" name="Picture 4" descr="https://ds02.infourok.ru/uploads/ex/057a/0006bc39-d178ba2d/img2.jpg"/>
          <p:cNvPicPr>
            <a:picLocks noChangeAspect="1" noChangeArrowheads="1"/>
          </p:cNvPicPr>
          <p:nvPr/>
        </p:nvPicPr>
        <p:blipFill>
          <a:blip r:embed="rId3"/>
          <a:srcRect l="50776" t="14583" r="12639" b="24999"/>
          <a:stretch>
            <a:fillRect/>
          </a:stretch>
        </p:blipFill>
        <p:spPr bwMode="auto">
          <a:xfrm>
            <a:off x="3214678" y="357166"/>
            <a:ext cx="2857520" cy="5786478"/>
          </a:xfrm>
          <a:prstGeom prst="rect">
            <a:avLst/>
          </a:prstGeom>
          <a:noFill/>
        </p:spPr>
      </p:pic>
      <p:pic>
        <p:nvPicPr>
          <p:cNvPr id="4104" name="Picture 8" descr="http://3.bp.blogspot.com/-kmWZeEdPo9M/UWG4ZlD_WWI/AAAAAAAAR10/AUBRsTEXNGM/s1600/%D0%94%D0%B6%D0%B8%D0%BD%D1%81%D1%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66"/>
            <a:ext cx="2661739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351633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148478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Перспективы на следующий учебный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58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1. </a:t>
            </a:r>
            <a:endParaRPr lang="ru-RU" dirty="0"/>
          </a:p>
        </p:txBody>
      </p:sp>
      <p:pic>
        <p:nvPicPr>
          <p:cNvPr id="2050" name="Picture 2" descr="https://i.mycdn.me/i?r=AzEPZsRbOZEKgBhR0XGMT1Rki7sPuMc0w55y7gP1Uwa-maaKTM5SRkZCeTgDn6uOyic"/>
          <p:cNvPicPr>
            <a:picLocks noChangeAspect="1" noChangeArrowheads="1"/>
          </p:cNvPicPr>
          <p:nvPr/>
        </p:nvPicPr>
        <p:blipFill>
          <a:blip r:embed="rId3"/>
          <a:srcRect l="602" t="63541" r="7845" b="6185"/>
          <a:stretch>
            <a:fillRect/>
          </a:stretch>
        </p:blipFill>
        <p:spPr bwMode="auto">
          <a:xfrm>
            <a:off x="428596" y="1428736"/>
            <a:ext cx="8429684" cy="221457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214290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Игра. «Собери картинки». 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Соберите картинки и назовите , что у вас получилось.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38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3796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649913"/>
            <a:ext cx="15843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24400"/>
            <a:ext cx="1111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1"/>
          <p:cNvSpPr txBox="1">
            <a:spLocks noChangeArrowheads="1"/>
          </p:cNvSpPr>
          <p:nvPr/>
        </p:nvSpPr>
        <p:spPr bwMode="auto">
          <a:xfrm>
            <a:off x="1643063" y="1143000"/>
            <a:ext cx="73929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Наш</a:t>
            </a:r>
            <a:r>
              <a:rPr lang="en-US" sz="1600" dirty="0" err="1" smtClean="0">
                <a:latin typeface="+mj-lt"/>
              </a:rPr>
              <a:t>yf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71"/>
            <a:ext cx="957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929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февраля 2022г вторник.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1-ое занятие: ФЭМП. Занятие 4.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с цифрой и числом восемь; с образованием числа восемь;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порядковый счет;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представление об образовании последующего числа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путём прибавления единицы, а также путём сложения 5 и 3, 6 и 2, 4 и 4.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выстраивать числовой ряд, отрабатывать навыки прямого и обратного счёта в пределах 8;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детей  выставлять время на циферблате;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речь, внимание, мыслительные операции, логическое мышление.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желание узнавать новый материал.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8556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Число и цифра 8 (УМК &amp;quot;Перспектива&amp;quot;)"/>
          <p:cNvPicPr>
            <a:picLocks noChangeAspect="1" noChangeArrowheads="1"/>
          </p:cNvPicPr>
          <p:nvPr/>
        </p:nvPicPr>
        <p:blipFill>
          <a:blip r:embed="rId3"/>
          <a:srcRect t="37844"/>
          <a:stretch>
            <a:fillRect/>
          </a:stretch>
        </p:blipFill>
        <p:spPr bwMode="auto">
          <a:xfrm>
            <a:off x="3357554" y="1357298"/>
            <a:ext cx="4643470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369884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57166"/>
            <a:ext cx="9144000" cy="646330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Здравствуйте, ребята! Мама Насти передала вам подснежники. Давайте, посчитаем, сколько их  и выберем соответствующую цифру (7)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Заходит помощник воспитателя и говорит, что нашла еще один подснежник. Видимо, его обронили.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Давайте посчитаем, сколько стало подснежников (8).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как мы получили число 8 (мы к 7 подснежникам прибавили 1подснежник и получили 8 подснежников). Значит, к 7 прибавить 1будет 8.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 цифрой 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Воспитатель выставляет на доску изображение цифры 8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спрашивает детей, на что она похожа (два обруча, бублики, снеговик, очки и т. д.). Затем читает  ребятами стихотворения о цифре 8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Цифру восемь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цифру восемь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носу всегда мы носим.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Цифра восемь плюс крючки —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Получаются очки…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 Две баранки вместе сложим,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Выйдет цифра. Это — 8!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8 — вместе два руля,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Или вместе два нуля.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предлагает детям выложить цифру 8 на столе из цветных палочек , кубиков.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 – подняться, потянуться,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 – нагнуться, разогнуться,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Три – в ладоши, три хлопка,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Головою три кивка.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четыре – руки шире,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Пять – руками помахать,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Шесть – на место тихо сесть.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64945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5852" y="1214422"/>
            <a:ext cx="6715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«Как получить 8?» (проводится со счетными палочками)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Отсчитайте 8 счетных палочек. Разделите на 2 любые группы. Теперь посчитайте количество палочек в первой группе и количество палочек во второй группе. Сколько получилось? ( 1 и 7, 2и 6, 3 и 5, 4 и 4). Вот видите, число 8 можно получить разными способами.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«Живой числовой ряд»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раздает детям цифры (от 1 до 8). Дети выстраиваются по порядку в соответствии с цифрой. В завершении производится прямой и обратный счёт в пределах восьми (хором),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С каким числом и цифрой познакомились сегодня? Какие моменты вам больше понравились?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20526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нспект занятия по математике «Число и цифра 8» в старшей группе детского  с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357586" cy="3000396"/>
          </a:xfrm>
          <a:prstGeom prst="rect">
            <a:avLst/>
          </a:prstGeom>
          <a:noFill/>
        </p:spPr>
      </p:pic>
      <p:pic>
        <p:nvPicPr>
          <p:cNvPr id="9220" name="Picture 4" descr="Учим цифры в картинках для малыш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05"/>
            <a:ext cx="3729026" cy="3000395"/>
          </a:xfrm>
          <a:prstGeom prst="rect">
            <a:avLst/>
          </a:prstGeom>
          <a:noFill/>
        </p:spPr>
      </p:pic>
      <p:pic>
        <p:nvPicPr>
          <p:cNvPr id="9222" name="Picture 6" descr="цифры картинки для детей от 0 до 10 распечататьAmelica"/>
          <p:cNvPicPr>
            <a:picLocks noChangeAspect="1" noChangeArrowheads="1"/>
          </p:cNvPicPr>
          <p:nvPr/>
        </p:nvPicPr>
        <p:blipFill>
          <a:blip r:embed="rId5"/>
          <a:srcRect l="51238" t="52637" r="2690" b="3930"/>
          <a:stretch>
            <a:fillRect/>
          </a:stretch>
        </p:blipFill>
        <p:spPr bwMode="auto">
          <a:xfrm>
            <a:off x="1643042" y="3571876"/>
            <a:ext cx="5857916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8046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ткрытое занятие в старшей группе по фгос по экологии на аттестацию – План- конспект по экологии по теме: Открытое занятие на аттестацию &amp;quot;Играем в  волшебников&amp;quot; (по экологическому воспитанию дошкольников) | скачать  бесплатно -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335846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Расширить и активизировать словарь по теме. 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грамматический строй речи, учить образовывать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существительные множественного числа, учить образовывать качественные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прилагательные, учить согласовывать существительные в роде, числе, учить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отгадывать загадки.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делить слова на слоги, учить выделять звук М из ряда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звуков, слогов, учить подбирать однокоренные слова к слову «од</a:t>
            </a:r>
            <a:r>
              <a:rPr lang="ru-RU" dirty="0" smtClean="0"/>
              <a:t>ежда». 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04609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0.liveinternet.ru/images/attach/c/6/93/308/93308980_Predmeti_i_veshi_DM13.jpg"/>
          <p:cNvPicPr>
            <a:picLocks noChangeAspect="1" noChangeArrowheads="1"/>
          </p:cNvPicPr>
          <p:nvPr/>
        </p:nvPicPr>
        <p:blipFill>
          <a:blip r:embed="rId2"/>
          <a:srcRect l="50429" t="47942" r="2360" b="3475"/>
          <a:stretch>
            <a:fillRect/>
          </a:stretch>
        </p:blipFill>
        <p:spPr bwMode="auto">
          <a:xfrm>
            <a:off x="5929322" y="3786190"/>
            <a:ext cx="2000264" cy="1357322"/>
          </a:xfrm>
          <a:prstGeom prst="rect">
            <a:avLst/>
          </a:prstGeom>
          <a:noFill/>
        </p:spPr>
      </p:pic>
      <p:pic>
        <p:nvPicPr>
          <p:cNvPr id="3076" name="Picture 4" descr="https://i.pinimg.com/originals/84/1e/56/841e56f71280448fd2164f883c39462b.jpg"/>
          <p:cNvPicPr>
            <a:picLocks noChangeAspect="1" noChangeArrowheads="1"/>
          </p:cNvPicPr>
          <p:nvPr/>
        </p:nvPicPr>
        <p:blipFill>
          <a:blip r:embed="rId3"/>
          <a:srcRect l="53827" t="6163" r="10507" b="68620"/>
          <a:stretch>
            <a:fillRect/>
          </a:stretch>
        </p:blipFill>
        <p:spPr bwMode="auto">
          <a:xfrm>
            <a:off x="5929322" y="357166"/>
            <a:ext cx="2000264" cy="1428760"/>
          </a:xfrm>
          <a:prstGeom prst="rect">
            <a:avLst/>
          </a:prstGeom>
          <a:noFill/>
        </p:spPr>
      </p:pic>
      <p:pic>
        <p:nvPicPr>
          <p:cNvPr id="3078" name="Picture 6" descr="https://i.pinimg.com/originals/84/1e/56/841e56f71280448fd2164f883c39462b.jpg"/>
          <p:cNvPicPr>
            <a:picLocks noChangeAspect="1" noChangeArrowheads="1"/>
          </p:cNvPicPr>
          <p:nvPr/>
        </p:nvPicPr>
        <p:blipFill>
          <a:blip r:embed="rId3"/>
          <a:srcRect l="7971" t="69564" r="54325" b="4499"/>
          <a:stretch>
            <a:fillRect/>
          </a:stretch>
        </p:blipFill>
        <p:spPr bwMode="auto">
          <a:xfrm>
            <a:off x="5857884" y="1928802"/>
            <a:ext cx="2071702" cy="1643074"/>
          </a:xfrm>
          <a:prstGeom prst="rect">
            <a:avLst/>
          </a:prstGeom>
          <a:noFill/>
        </p:spPr>
      </p:pic>
      <p:pic>
        <p:nvPicPr>
          <p:cNvPr id="3080" name="Picture 8" descr="https://myslide.ru/documents_7/6e244caaf2212acc56fa75d7f515eb1f/img1.jpg"/>
          <p:cNvPicPr>
            <a:picLocks noChangeAspect="1" noChangeArrowheads="1"/>
          </p:cNvPicPr>
          <p:nvPr/>
        </p:nvPicPr>
        <p:blipFill>
          <a:blip r:embed="rId4"/>
          <a:srcRect l="8437" t="3750" r="64375" b="71985"/>
          <a:stretch>
            <a:fillRect/>
          </a:stretch>
        </p:blipFill>
        <p:spPr bwMode="auto">
          <a:xfrm>
            <a:off x="5857884" y="5286388"/>
            <a:ext cx="2071702" cy="121444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285728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момент.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Сядет тот, кто отгадает загадку, а картинки вам помогут в этом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галстук он, не воротник,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шею обжимать привык. Но не всегда, а лишь тогда,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Когда бывают холода.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(Шарф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143116"/>
            <a:ext cx="5072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Дали братьям тёплый дом,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Чтобы жили впятером.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Брат большой не согласился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отдельно поселился.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(Варежки)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3500438"/>
            <a:ext cx="40719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Сижу верхом,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знаю, на ком.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Знакомца встречу,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Соскочу – привечу.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(Шапка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4929198"/>
            <a:ext cx="51435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Широка да тонка,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Надувает бока,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Весь день на мне ездит.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слезая сидит,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ночь придёт –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Свернётся и спит. 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(Рубашка</a:t>
            </a:r>
            <a:r>
              <a:rPr lang="ru-RU" sz="14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92804609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89844"/>
            <a:ext cx="8286808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Введение в тему. Рассматривание картинок. 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(Логопед выставляет на панно картинки с изображением одежды и называет 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их. Дети подбирают признаки какая? Какой?) 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 чем 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будем говорить? ( Об одежде) 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Зачем людям нужна одежда? ( Что бы носить её) 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Что мы называем одеждой? ( Кофты, брюки, юбки, пальто, куртки и 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Составление описательных рассказов об одежде. 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это? ( шорты, пальто, брюки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Какого цвета? (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синие) 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носят? ( шорты летом, пальто осенью, брюки осенью и весной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/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523</Words>
  <Application>Microsoft Office PowerPoint</Application>
  <PresentationFormat>Экран (4:3)</PresentationFormat>
  <Paragraphs>117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52</cp:revision>
  <dcterms:modified xsi:type="dcterms:W3CDTF">2022-01-31T12:35:43Z</dcterms:modified>
</cp:coreProperties>
</file>