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5" r:id="rId3"/>
    <p:sldId id="300" r:id="rId4"/>
    <p:sldId id="257" r:id="rId5"/>
    <p:sldId id="302" r:id="rId6"/>
    <p:sldId id="315" r:id="rId7"/>
    <p:sldId id="304" r:id="rId8"/>
    <p:sldId id="314" r:id="rId9"/>
    <p:sldId id="29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 of Life" initials="RoL" lastIdx="1" clrIdx="0">
    <p:extLst>
      <p:ext uri="{19B8F6BF-5375-455C-9EA6-DF929625EA0E}">
        <p15:presenceInfo xmlns:p15="http://schemas.microsoft.com/office/powerpoint/2012/main" xmlns="" userId="River of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4660"/>
  </p:normalViewPr>
  <p:slideViewPr>
    <p:cSldViewPr snapToGrid="0">
      <p:cViewPr>
        <p:scale>
          <a:sx n="66" d="100"/>
          <a:sy n="66" d="100"/>
        </p:scale>
        <p:origin x="-84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7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1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3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1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76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8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48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4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8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57200"/>
            <a:ext cx="957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  с. Аянгаты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района  Республики Тыва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 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Радуга» 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3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91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3" y="1685109"/>
            <a:ext cx="11129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 февраля 2022г четверг.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по родному языку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Темазы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Тыва чем.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0914" y="2757714"/>
            <a:ext cx="1085668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орулгазы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Мал-маганнын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судунден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кылган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тыва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чемнерни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танып</a:t>
            </a:r>
            <a:r>
              <a:rPr lang="ru-RU" sz="2800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ылгап</a:t>
            </a:r>
            <a:r>
              <a:rPr lang="ru-RU" sz="2800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билир</a:t>
            </a:r>
            <a:r>
              <a:rPr lang="ru-RU" sz="2800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кылдыр</a:t>
            </a:r>
            <a:r>
              <a:rPr lang="ru-RU" sz="2800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ооредиири</a:t>
            </a:r>
            <a:r>
              <a:rPr lang="ru-RU" sz="2800" b="1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5771" y="478971"/>
            <a:ext cx="5907315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Кичээлдин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чорудуу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aseline="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aseline="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Экии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уруглар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!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Богун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бис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ал-маганнын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судунден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кылган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билип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оорениир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бис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уруглар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шупту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алды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янзы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-буру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бооп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турар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тыва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чемнерни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силерге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таныштырайын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уруглар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жылымнын кол сорулгазы: Мал-маганнын судунден он беш ангы чемнерни будуруп а..."/>
          <p:cNvPicPr/>
          <p:nvPr/>
        </p:nvPicPr>
        <p:blipFill>
          <a:blip r:embed="rId3"/>
          <a:srcRect l="5843" t="50467" r="9640"/>
          <a:stretch>
            <a:fillRect/>
          </a:stretch>
        </p:blipFill>
        <p:spPr bwMode="auto">
          <a:xfrm>
            <a:off x="6096000" y="812800"/>
            <a:ext cx="587828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62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29" y="1358536"/>
            <a:ext cx="11684001" cy="54994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371" y="1219200"/>
            <a:ext cx="1123405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хундуткелдин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эн-не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хундулуг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Таварылга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савада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чайгылгаш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тудуп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Оршээ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эгин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баштарынга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кежиин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чалбарып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устургулээр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сагыза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чогуур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чанчыл-дыр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амыдыралга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ажыглаары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болбаазырадыры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Делегейнин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кайы-даа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чонун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улус-дег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болбазырадып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хундулеп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билирлер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ховар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ийин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Бистин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бурунгуларывыс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амыдыралга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хойу-биле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кандыг-даа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чемни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болбаазырадып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чорааннар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Кандыг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чемнерил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коргузерге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мындыг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хойтпак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Хойтпактан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ылгалыр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Шууруунга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какпак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Хойтпакка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итпек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Божаны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таарга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аксыптарга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сарыг-суг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Кевиг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божадан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ааржы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белеткеп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хайындырган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сарыг-сугну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шоолуг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кудупкаш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шойген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баскан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быштактарны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белеткеп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оремезин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чып-чыып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алгаш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оортан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саржаг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ундуруп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Ынчан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чокпек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ылгалып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ээжегей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будуруп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Мынчап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кээрде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ышкаш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амданныг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хоолулуг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ажыктыг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2471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9942" y="1335315"/>
            <a:ext cx="3889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4.infourok.ru/uploads/ex/1323/00123b92-78126acb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14" y="1204686"/>
            <a:ext cx="9329788" cy="48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1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0"/>
            <a:ext cx="12227892" cy="6929486"/>
            <a:chOff x="0" y="0"/>
            <a:chExt cx="9252520" cy="6858000"/>
          </a:xfrm>
        </p:grpSpPr>
        <p:pic>
          <p:nvPicPr>
            <p:cNvPr id="6" name="Picture 5" descr="C:\Users\Admin\Desktop\для презентации\ramka2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525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187624" y="2129949"/>
              <a:ext cx="5400600" cy="82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48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275856" y="423535"/>
              <a:ext cx="5400600" cy="13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 smtClean="0">
                  <a:latin typeface="Comic Sans MS" pitchFamily="66" charset="0"/>
                </a:rPr>
                <a:t> </a:t>
              </a:r>
              <a:endParaRPr lang="ru-RU" sz="4000" dirty="0">
                <a:latin typeface="Comic Sans MS" pitchFamily="66" charset="0"/>
              </a:endParaRPr>
            </a:p>
            <a:p>
              <a:pPr algn="ctr"/>
              <a:endParaRPr lang="ru-RU" sz="4000" dirty="0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18857" y="1785256"/>
            <a:ext cx="38898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85143" y="1393371"/>
            <a:ext cx="60669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Тыва улус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мал-маганынын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судунден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белеткеп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будуруп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алганы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чеминин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аймаан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бурун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ажыглап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чоруур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болза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тодуг-догаа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амыдырадын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дозу –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ажылымнын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чугулазы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болур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19314"/>
            <a:ext cx="558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24114" y="653143"/>
            <a:ext cx="10813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 "/>
          <p:cNvPicPr/>
          <p:nvPr/>
        </p:nvPicPr>
        <p:blipFill>
          <a:blip r:embed="rId3"/>
          <a:srcRect l="25899" t="4983" r="5474" b="4575"/>
          <a:stretch>
            <a:fillRect/>
          </a:stretch>
        </p:blipFill>
        <p:spPr bwMode="auto">
          <a:xfrm>
            <a:off x="6255657" y="312058"/>
            <a:ext cx="5617028" cy="44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3200" y="261256"/>
            <a:ext cx="52977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Суттен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будурген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чемнернин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уеде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сайзыралы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Соолгу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уеде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кижилер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болбаазырадып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чыдар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Чижээ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чокпекке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чодурааны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долаананы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кок-катты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инек-карааны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холааш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божага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чыжыргананы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холуштургаш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донуруп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кайы-хире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амданныг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Кевиг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божадан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алырывыс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ак-ааржыдан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база-ла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янзы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холуксааларлыг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белеткеп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70857" y="1190170"/>
            <a:ext cx="96665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Туннел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кезээ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эн-не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ажыктыг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болгаш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хундуткелдин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Суттен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чемнерни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err="1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ывалар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суттен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кылган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аъш-чемин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сайзырадып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амданныг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кылдыр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кылып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кандыг-даа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уеде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тоовайын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тодуг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чурттай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бээр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бодаар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мен.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Овальная выноска 2"/>
          <p:cNvSpPr/>
          <p:nvPr/>
        </p:nvSpPr>
        <p:spPr>
          <a:xfrm>
            <a:off x="237307" y="97973"/>
            <a:ext cx="11717383" cy="4049485"/>
          </a:xfrm>
          <a:prstGeom prst="wedgeEllipseCallou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Коргенинер</a:t>
            </a: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дээш</a:t>
            </a: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улуу-биле</a:t>
            </a: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четтирдиви</a:t>
            </a:r>
            <a:r>
              <a:rPr lang="ru-RU" sz="54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с</a:t>
            </a:r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1051</TotalTime>
  <Words>427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River of Life</dc:creator>
  <cp:lastModifiedBy>Пользователь Windows</cp:lastModifiedBy>
  <cp:revision>128</cp:revision>
  <dcterms:created xsi:type="dcterms:W3CDTF">2016-05-12T08:42:51Z</dcterms:created>
  <dcterms:modified xsi:type="dcterms:W3CDTF">2022-02-04T03:44:12Z</dcterms:modified>
</cp:coreProperties>
</file>