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85" r:id="rId3"/>
    <p:sldId id="286" r:id="rId4"/>
    <p:sldId id="262" r:id="rId5"/>
    <p:sldId id="279" r:id="rId6"/>
    <p:sldId id="257" r:id="rId7"/>
    <p:sldId id="29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B61E4-35A1-45BE-9190-157F6FDA25FF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135DC-586B-4BF5-8A16-E510EA60A6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os54.ru/diroypuya/130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548" y="141277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857232"/>
            <a:ext cx="76438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детский сад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с. Аянгаты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Барун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Хемчикского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  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Республики Тыва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обучение  в старшей  группе « Радуга» </a:t>
            </a: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А.К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Ш.С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12858104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428604"/>
            <a:ext cx="75009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 февраля 2022г среда.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1-ое занятие: Родной язык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500174"/>
            <a:ext cx="878687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Сорулгазы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хептернин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хевирлери-биле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таныштырар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чоргааралы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шаанда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сезон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аайы-биле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даарап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кедип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чораанынын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онзагай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хевирлери-биле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таныштырар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zen_doc/3324118/pub_60c9cd2453530700cd8e4764_60c9cd5643afde2b588bf2a1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643182"/>
            <a:ext cx="8774143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35824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Кичээлдин чорудуу.</a:t>
            </a:r>
          </a:p>
          <a:p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Башкынын беседазы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Уруглар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шаандан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чоннун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чораан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хептеринин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янзы-буру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хевирлери-биле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кажан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каяа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кедерин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билип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таныжар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бис.Тыва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тоннарнын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янзы-буру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хевирлернинге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доктаап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борт, 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идик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дугайында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чугаалажыр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бис. Тыва тон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чылдын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дорт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эргилдезинде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чоруур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хеви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Ажыл-иштин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амыдыралынын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байдалы-биле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тоннарны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дараазында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болуктерге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чарар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u="sng" dirty="0" err="1" smtClean="0">
                <a:latin typeface="Times New Roman" pitchFamily="18" charset="0"/>
                <a:cs typeface="Times New Roman" pitchFamily="18" charset="0"/>
              </a:rPr>
              <a:t>Хураган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u="sng" dirty="0" err="1" smtClean="0">
                <a:latin typeface="Times New Roman" pitchFamily="18" charset="0"/>
                <a:cs typeface="Times New Roman" pitchFamily="18" charset="0"/>
              </a:rPr>
              <a:t>кежи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тон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кара,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шокар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хураган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кежинден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туулеп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тургаш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чыггаш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оннештир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даарар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тонну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байырлалдарда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найыр-дой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уезинде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каастанып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даштындан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торгу биле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додарлап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sz="1400" b="1" i="1" u="sng" dirty="0" err="1" smtClean="0">
                <a:latin typeface="Times New Roman" pitchFamily="18" charset="0"/>
                <a:cs typeface="Times New Roman" pitchFamily="18" charset="0"/>
              </a:rPr>
              <a:t>Шыва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 тон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чайын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ситец, сатин постен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даарап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алыр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Шаанда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кижилер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торгудан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даарап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кыдыгларын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err="1" smtClean="0">
                <a:latin typeface="Times New Roman" pitchFamily="18" charset="0"/>
                <a:cs typeface="Times New Roman" pitchFamily="18" charset="0"/>
              </a:rPr>
              <a:t>хорагайлар-биле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каастаар.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Уруглар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улегер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домакта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хойлуг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кижи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каас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дээнил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дээрге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тоннарнын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кезиин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хураган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err="1" smtClean="0">
                <a:latin typeface="Times New Roman" pitchFamily="18" charset="0"/>
                <a:cs typeface="Times New Roman" pitchFamily="18" charset="0"/>
              </a:rPr>
              <a:t>кежинден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кылган.</a:t>
            </a:r>
            <a:endParaRPr lang="ru-RU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928934"/>
            <a:ext cx="807249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Борттер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Кышкы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борт,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чайгы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борт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,, </a:t>
            </a: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кыс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борт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,)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Тывалар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шаг-шаандан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кожуун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турган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Ынчангаш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бортернин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талазын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кожуунга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тураскааткан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талазынын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кырынга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тайжы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алдынналчак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монгуннелчек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чувелерден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кылдынган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болур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каасталгазы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хорагайлар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хорагайларда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бойдуста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челээштин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чеди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шупту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Кырында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от-козун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коргускен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кызыл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дошка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Бойдуста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шупту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чуве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эжеш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Мынчап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кээрге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борт база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ийлиг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Бортун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артында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чалаа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дээр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кызыл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удазын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ахы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хендирлер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Оон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утказы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олчейлиг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аас-кежикти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кузээр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багай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чуулдерден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камгалаар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Тывызыкты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тывынарам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уруглар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Элеп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туреп-даа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чорааш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эдержип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чоруур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алышкылар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ийи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идик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Идиктер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Кадыг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идик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колдуу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эр улус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кедер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иштинде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кидис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Идиктин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бажы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думчуктуг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кижинин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черинге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бойдузунга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хундуткелдиин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илереткен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i="1" u="sng" dirty="0" err="1" smtClean="0">
                <a:latin typeface="Times New Roman" pitchFamily="18" charset="0"/>
                <a:cs typeface="Times New Roman" pitchFamily="18" charset="0"/>
              </a:rPr>
              <a:t>Бопук</a:t>
            </a: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бичи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чаштарнын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идии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Туннел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Ооренген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чуулун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катаптаар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https://sun9-10.userapi.com/impf/c636818/v636818699/338d1/w34gO1XbJW0.jpg?size=453x604&amp;quality=96&amp;sign=11c9d50e82a56e5f47742822ef8a7bfd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357298"/>
            <a:ext cx="2428892" cy="3143272"/>
          </a:xfrm>
          <a:prstGeom prst="rect">
            <a:avLst/>
          </a:prstGeom>
          <a:noFill/>
        </p:spPr>
      </p:pic>
      <p:pic>
        <p:nvPicPr>
          <p:cNvPr id="13316" name="Picture 4" descr="https://konspekta.net/lektsiiorgimg/baza5/1306442425807.files/image02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9" y="1357298"/>
            <a:ext cx="2000264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369884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gd1.alicdn.com/imgextra/i1/TB18sTTPVXXXXaEXpXXYXGcGpXX_M2.SS2"/>
          <p:cNvPicPr>
            <a:picLocks noChangeAspect="1" noChangeArrowheads="1"/>
          </p:cNvPicPr>
          <p:nvPr/>
        </p:nvPicPr>
        <p:blipFill>
          <a:blip r:embed="rId2"/>
          <a:srcRect l="8333" t="4994" r="6667" b="6394"/>
          <a:stretch>
            <a:fillRect/>
          </a:stretch>
        </p:blipFill>
        <p:spPr bwMode="auto">
          <a:xfrm>
            <a:off x="5786446" y="928670"/>
            <a:ext cx="2895952" cy="5508000"/>
          </a:xfrm>
          <a:prstGeom prst="rect">
            <a:avLst/>
          </a:prstGeom>
          <a:noFill/>
        </p:spPr>
      </p:pic>
      <p:pic>
        <p:nvPicPr>
          <p:cNvPr id="12292" name="Picture 4" descr="https://static.lyvi.ru/img/kf/HTB1m_GlXOLxK1Rjy0Ffq6zYdVXa1/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928670"/>
            <a:ext cx="2286016" cy="5714990"/>
          </a:xfrm>
          <a:prstGeom prst="rect">
            <a:avLst/>
          </a:prstGeom>
          <a:noFill/>
        </p:spPr>
      </p:pic>
      <p:pic>
        <p:nvPicPr>
          <p:cNvPr id="12294" name="Picture 6" descr="https://puzzleit.ru/files/puzzles/63/62713/_background.jpg"/>
          <p:cNvPicPr>
            <a:picLocks noChangeAspect="1" noChangeArrowheads="1"/>
          </p:cNvPicPr>
          <p:nvPr/>
        </p:nvPicPr>
        <p:blipFill>
          <a:blip r:embed="rId4"/>
          <a:srcRect l="22500" t="5660" r="31250" b="70754"/>
          <a:stretch>
            <a:fillRect/>
          </a:stretch>
        </p:blipFill>
        <p:spPr bwMode="auto">
          <a:xfrm>
            <a:off x="428596" y="2071678"/>
            <a:ext cx="2643206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649451"/>
      </p:ext>
    </p:extLst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https://i.pinimg.com/originals/f8/2f/ac/f82fac3c9a2b0fbdd6a08f7e578d92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46"/>
            <a:ext cx="3429024" cy="3500462"/>
          </a:xfrm>
          <a:prstGeom prst="rect">
            <a:avLst/>
          </a:prstGeom>
          <a:noFill/>
        </p:spPr>
      </p:pic>
      <p:pic>
        <p:nvPicPr>
          <p:cNvPr id="10244" name="Picture 4" descr="https://ds02.infourok.ru/uploads/ex/04d7/0000a116-7625b24c/hello_html_mede1df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1357298"/>
            <a:ext cx="3357586" cy="3643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320526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sangharussia.ru/images/groupphotos/47/1350/3e7ab1a9712f45db55158050.jpg"/>
          <p:cNvPicPr>
            <a:picLocks noChangeAspect="1" noChangeArrowheads="1"/>
          </p:cNvPicPr>
          <p:nvPr/>
        </p:nvPicPr>
        <p:blipFill>
          <a:blip r:embed="rId2"/>
          <a:srcRect l="10090" t="37646" r="10313" b="10538"/>
          <a:stretch>
            <a:fillRect/>
          </a:stretch>
        </p:blipFill>
        <p:spPr bwMode="auto">
          <a:xfrm>
            <a:off x="714348" y="1714488"/>
            <a:ext cx="8001056" cy="457203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857232"/>
            <a:ext cx="7215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Коргенинер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дээш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четтирдивис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115</Words>
  <Application>Microsoft Office PowerPoint</Application>
  <PresentationFormat>Экран (4:3)</PresentationFormat>
  <Paragraphs>67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46</cp:revision>
  <dcterms:modified xsi:type="dcterms:W3CDTF">2022-02-03T04:41:26Z</dcterms:modified>
</cp:coreProperties>
</file>