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95" r:id="rId3"/>
    <p:sldId id="300" r:id="rId4"/>
    <p:sldId id="257" r:id="rId5"/>
    <p:sldId id="302" r:id="rId6"/>
    <p:sldId id="315" r:id="rId7"/>
    <p:sldId id="304" r:id="rId8"/>
    <p:sldId id="314" r:id="rId9"/>
    <p:sldId id="29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ver of Life" initials="RoL" lastIdx="1" clrIdx="0">
    <p:extLst>
      <p:ext uri="{19B8F6BF-5375-455C-9EA6-DF929625EA0E}">
        <p15:presenceInfo xmlns:p15="http://schemas.microsoft.com/office/powerpoint/2012/main" xmlns="" userId="River of Lif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56" autoAdjust="0"/>
    <p:restoredTop sz="94660"/>
  </p:normalViewPr>
  <p:slideViewPr>
    <p:cSldViewPr snapToGrid="0">
      <p:cViewPr>
        <p:scale>
          <a:sx n="66" d="100"/>
          <a:sy n="66" d="100"/>
        </p:scale>
        <p:origin x="-84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31.01.2022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1736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31.01.2022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510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31.01.2022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036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31.01.2022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817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31.01.2022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8766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31.01.2022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31.01.2022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488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31.01.2022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488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31.01.2022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810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31.01.2022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935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4673B49-348F-48A0-BDE8-5D43E80D397C}" type="datetimeFigureOut">
              <a:rPr lang="ru-RU" smtClean="0"/>
              <a:pPr/>
              <a:t>31.01.2022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340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4673B49-348F-48A0-BDE8-5D43E80D397C}" type="datetimeFigureOut">
              <a:rPr lang="ru-RU" smtClean="0"/>
              <a:pPr/>
              <a:t>31.01.2022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848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8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954" y="457200"/>
            <a:ext cx="9578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Муниципальное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бюджетное дошкольное образовательное  учреждение детский сад</a:t>
            </a: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Аян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  с. Аянгаты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Барун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Хемчикского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района  Республики Тыва</a:t>
            </a: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Дистанционное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обучение  в старшей  группе « Радуга» </a:t>
            </a: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А.К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Ш.С</a:t>
            </a:r>
            <a:endParaRPr lang="ru-RU" sz="3200" b="1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91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4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1706" y="1259559"/>
            <a:ext cx="11990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513" y="1685109"/>
            <a:ext cx="1112955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февраля 2022г пятница.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по аппликации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Матрос с сигнальными флажками.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Продолжать расширять представления детей о военных профессиях.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упражнять детей в изображении человека, в вырезывании частей костюма, рук, ног, головы;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учить передавать в аппликации простейшие движения фигуры человека (руки внизу, руки вверху, одна рука внизу другая вверху и т. д.);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закреплять умение вырезывать симметричные части из бумаги, сложенной вдвое (брюки, рубашка, красиво располагать изображение на листе.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воспитывать интерес к Российской Армии, патриотизм и уважительное отношение к людям военных профессий. Упражнять детей в изображении человека; в вырезывании частей костюма, рук, ног, головы.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2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40849"/>
          </a:xfrm>
          <a:prstGeom prst="rect">
            <a:avLst/>
          </a:prstGeom>
        </p:spPr>
      </p:pic>
      <p:pic>
        <p:nvPicPr>
          <p:cNvPr id="4" name="Рисунок 3" descr="https://www.maam.ru/upload/blogs/detsad-338521-1612445900.jpg"/>
          <p:cNvPicPr/>
          <p:nvPr/>
        </p:nvPicPr>
        <p:blipFill>
          <a:blip r:embed="rId3"/>
          <a:srcRect l="2586" b="3846"/>
          <a:stretch>
            <a:fillRect/>
          </a:stretch>
        </p:blipFill>
        <p:spPr bwMode="auto">
          <a:xfrm>
            <a:off x="352697" y="209005"/>
            <a:ext cx="11508378" cy="461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04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462"/>
            <a:ext cx="12192001" cy="687826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259" y="2319903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19094" y="2319902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3149" y="1242196"/>
            <a:ext cx="184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800" b="1" dirty="0">
              <a:solidFill>
                <a:srgbClr val="00B05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33829" y="1358536"/>
            <a:ext cx="11684001" cy="54994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Организационный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момент.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Ребята, какой праздник мы будем отмечать в конце зимы? (День Защитника Отечества) Что это за праздник? (ответы детей)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Верно, по-другому этот праздник ещё называется День Российской Армии и Военно-морского Флота. Это праздник настоящих мужчин - сыновей, пап, дедушек. Настоящие мужчины – это те, кто в любую минуту готов встать на защиту нашей Родины и нас с вами.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прошлых занятиях мы узнали, что есть такая профессия - Родину защищать. Оберегать и защищать свое родное государство – священная обязанность каждого мужчины. Именно поэтому служба в армии считается почетной. Военные готовы в любой момент защищать мирное население, т. е. нас с вами.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Посмотрите на картинки, которые изображены на нашей доске и вспомните, какие военные профессии вы знаете? 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(лётчики, ракетчики, моряки, подводники, десантники, пехотинцы, пограничники, танкисты)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В армии есть различные рода войск — такая армия сильная: она может защитить свою страну и на море, и на суше, и в воздухе. Как вы думаете, ребята, какими качествами должны обладать военные? 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(они должны быть смелыми, храбрыми, отважными, выносливыми, умными, сильными, умелыми, любящими Родину, мужественными, бесстрашными, крепкими, здоровыми, и т. д.)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Сегодня мы поговорим о моряках, все они служат в Военно-морском флоте. А как вы думаете, кто самый главный на военном корабле? Правильно, на военном судне капитан – это командир корабля, он в ответе за весь корабль. Давайте с вами вспомним о некоторых обязанностях, которые выполняют военные на корабле: радист поддерживает связь с землей, еду готовит корабельный повар - кок, матрос-сигнальщик подает сигналы с корабля, боцман – это второй человек после капитана. А какие вы знаете наиболее известные морские атрибуты? 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(бескозырка с лентой, тельняшка, якорь, Андреевский флаг, спасательный круг, шлюпка.)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По традиции в нашей стране папам и дедушкам дарят подарки. А лучшим подарком будет тот, который вы сделаете своими руками. Как вы думаете, папы обрадуются вашим подаркам?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Я вам хочу предложить изобразить на ваших поздравительных открытках одного из военных - моряка с сигнальными флажками. У моряков есть своя морская азбука, она называется «семафорная азбука». Матросы передают слова не буквами, а флажками. Встанет на носу корабля матрос и машет флажками. А на другом корабле в бинокль смотрят, принимают послание. Матроса с сигнальными флажками мы изобразим сегодня на открытках.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2390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92471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9942" y="1335315"/>
            <a:ext cx="388982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 образца аппликации «Матрос с сигнальными флажками»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www.maam.ru/upload/blogs/detsad-338521-1612445703.jpg"/>
          <p:cNvPicPr/>
          <p:nvPr/>
        </p:nvPicPr>
        <p:blipFill>
          <a:blip r:embed="rId3"/>
          <a:srcRect t="4748"/>
          <a:stretch>
            <a:fillRect/>
          </a:stretch>
        </p:blipFill>
        <p:spPr bwMode="auto">
          <a:xfrm>
            <a:off x="4572000" y="1103086"/>
            <a:ext cx="5283199" cy="489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10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0" y="0"/>
            <a:ext cx="12227892" cy="6929486"/>
            <a:chOff x="0" y="0"/>
            <a:chExt cx="9252520" cy="6858000"/>
          </a:xfrm>
        </p:grpSpPr>
        <p:pic>
          <p:nvPicPr>
            <p:cNvPr id="6" name="Picture 5" descr="C:\Users\Admin\Desktop\для презентации\ramka22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5252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3"/>
            <p:cNvSpPr>
              <a:spLocks noChangeArrowheads="1"/>
            </p:cNvSpPr>
            <p:nvPr/>
          </p:nvSpPr>
          <p:spPr bwMode="auto">
            <a:xfrm>
              <a:off x="1187624" y="2129949"/>
              <a:ext cx="5400600" cy="82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4800" b="1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3275856" y="423535"/>
              <a:ext cx="5400600" cy="1309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dirty="0" smtClean="0">
                  <a:latin typeface="Comic Sans MS" pitchFamily="66" charset="0"/>
                </a:rPr>
                <a:t> </a:t>
              </a:r>
              <a:endParaRPr lang="ru-RU" sz="4000" dirty="0">
                <a:latin typeface="Comic Sans MS" pitchFamily="66" charset="0"/>
              </a:endParaRPr>
            </a:p>
            <a:p>
              <a:pPr algn="ctr"/>
              <a:endParaRPr lang="ru-RU" sz="4000" dirty="0"/>
            </a:p>
          </p:txBody>
        </p:sp>
      </p:grp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18857" y="1785256"/>
            <a:ext cx="388983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читает стихотворение: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ремне сверкает пряжка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блестит издалека,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Полосатая рубашка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Называется «тельняшка».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матросская фуражка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имеет козырька.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Называется фуражка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Бескозыркой моряка.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над нею ленты вьются,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ветру холодном бьются,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взлетают, и шуршат,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на ленте — буквы в ряд.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Хмуро в море-океане,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Пляшут волны там и тут.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Корабли идут в тумане,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Нашу землю стерегут.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6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19314"/>
            <a:ext cx="558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24114" y="653143"/>
            <a:ext cx="1081314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часть. Показ воспитателя.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посмотрите, как изображу матроса я. Сначала подготовлю все необходимые детали композиции: на белый картон наклею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фон с кораблём. Из бежевого квадрата по кругу вырежу голову; из белого квадрата вырежу рубашку, свернув его пополам и срезав один уголок; синий прямоугольник сверну пополам по вдоль, и срежу уголок со стороны линии сгиба, дойдя только до середины; из двух чёрных квадратиков вырежу кружочки, плавно срезая углы; также сделаю и ручки – плавно срежу углы у двух бежевых квадратиков; для бескозырки срежу два верхних уголочка у белого прямоугольника.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Осталось собрать фигуру матроса. Начну с брюк, затем добавлю ботиночки. Сверху на брючки наклею корпус рубашки, рукава и ручки могут быть в разных положениях в зависимости от буквы, которую я хочу изобразить. На рубашке матроса располагается красивый треугольный воротничок. Сверху приклеиваем голову и бескозырку. Дополняем композицию флажками. Цветными карандашами нарисуем матросу лицо, ленты бескозырки и древки флажков.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Самостоятельная работа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самостоятельно вырезывают детали композиции и составляют фигуру матроса. Воспитатель индивидуально, по мере необходимости, корректирует работу детей, оказывает помощь, следит за осанкой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8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pic>
        <p:nvPicPr>
          <p:cNvPr id="3" name="Picture 2" descr="C:\Users\Admin\Desktop\для презентации\a030837d2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"/>
            <a:ext cx="12192000" cy="70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8182" y="936010"/>
            <a:ext cx="8035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30514" y="957943"/>
            <a:ext cx="1011645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Рефлексия.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Ребята, что мы с вами сегодня делали на занятии? Вам понравилось создавать самим открытки? Кого мы изобразили на композициях? Кто такие матросы-сигнальщики?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Открытки получились разные, но красивые, аккуратные, потому что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создавали вы их с любовью к своим папам и дедушкам.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Оформление выставки работ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Матрос с сигнальными флажками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Овальная выноска 2"/>
          <p:cNvSpPr/>
          <p:nvPr/>
        </p:nvSpPr>
        <p:spPr>
          <a:xfrm>
            <a:off x="237307" y="97973"/>
            <a:ext cx="11717383" cy="4049485"/>
          </a:xfrm>
          <a:prstGeom prst="wedgeEllipseCallout">
            <a:avLst/>
          </a:prstGeom>
          <a:solidFill>
            <a:schemeClr val="accent2">
              <a:alpha val="50000"/>
            </a:schemeClr>
          </a:solidFill>
          <a:ln w="7620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1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1003</TotalTime>
  <Words>656</Words>
  <Application>Microsoft Office PowerPoint</Application>
  <PresentationFormat>Произвольный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Parcel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River of Life</dc:creator>
  <cp:lastModifiedBy>Пользователь Windows</cp:lastModifiedBy>
  <cp:revision>122</cp:revision>
  <dcterms:created xsi:type="dcterms:W3CDTF">2016-05-12T08:42:51Z</dcterms:created>
  <dcterms:modified xsi:type="dcterms:W3CDTF">2022-01-31T16:36:30Z</dcterms:modified>
</cp:coreProperties>
</file>