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9" r:id="rId2"/>
    <p:sldId id="295" r:id="rId3"/>
    <p:sldId id="300" r:id="rId4"/>
    <p:sldId id="257" r:id="rId5"/>
    <p:sldId id="302" r:id="rId6"/>
    <p:sldId id="315" r:id="rId7"/>
    <p:sldId id="304" r:id="rId8"/>
    <p:sldId id="314" r:id="rId9"/>
    <p:sldId id="29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ver of Life" initials="RoL" lastIdx="1" clrIdx="0">
    <p:extLst>
      <p:ext uri="{19B8F6BF-5375-455C-9EA6-DF929625EA0E}">
        <p15:presenceInfo xmlns:p15="http://schemas.microsoft.com/office/powerpoint/2012/main" xmlns="" userId="River of Lif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56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117366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15105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80366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68171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187664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5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488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0488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9810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935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03400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74673B49-348F-48A0-BDE8-5D43E80D397C}" type="datetimeFigureOut">
              <a:rPr lang="ru-RU" smtClean="0"/>
              <a:pPr/>
              <a:t>04.02.2022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51258AC3-ECC7-468D-AFCF-AF09771EA1C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58484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86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3954" y="457200"/>
            <a:ext cx="957899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 учреждение детский сад</a:t>
            </a: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Аян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   с. Аянгаты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Барун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Хемчикского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района  Республики Тыва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 в старшей  группе 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Радуга» </a:t>
            </a:r>
          </a:p>
          <a:p>
            <a:pPr>
              <a:defRPr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воспитатели: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А.К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Ш.С</a:t>
            </a:r>
            <a:endParaRPr lang="ru-RU" sz="3200" b="1" dirty="0"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91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432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1706" y="1259559"/>
            <a:ext cx="1199029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8343" y="1233715"/>
            <a:ext cx="1156788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07 февраля 2022г понедельник.</a:t>
            </a:r>
          </a:p>
          <a:p>
            <a:pPr algn="ctr">
              <a:defRPr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Дистанционное обучение по рисование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 Красивое развесистое дерево зимой. 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детей создавать в рисунке образ предмета, находить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красивое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композиционное решение 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(одно 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дерево на всем листе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Учить использовать линии разной интенсивности как средство выразительности.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Развивать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эстетическое восприятие.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Познавательные.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Уточнить впечатления детей, полученные во время наблюдений на прогулках, при рассматривании иллюстраций. Сказать детям, что надо рисовать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развесистое дерево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Спросить детей, все ли ветки 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дерева одинакового цвета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какие веточки кажутся светлее. Уточнить, как это передать в рисунке.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Воспитательные.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Учить любить бережно относиться к природе.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341205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40849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35130" y="209008"/>
            <a:ext cx="6139543" cy="578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Сегодняшнее наше занятие посвящено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деревьям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Сначала я загадаю вам несколько загадок о них.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 же это за девица, не швея, не мастерица,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Ничего сама не шьет, а в иголках целый год.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(Ель.)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лесной опушке стоят подружки,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заботясь о погоде, в сарафанах белых ходят. </a:t>
            </a:r>
            <a:r>
              <a:rPr kumimoji="0" lang="ru-RU" sz="1600" b="0" i="1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(Березки.)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Давайте рассмотрим картинки. Какие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деревья на них изображены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Береза, дуб, ива, сосна, клен, ольха, тополь и т. д.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Деревья не только красивы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но и полезны. Из их древесины делаются многие нужные вещи. Посмотрите на рисунки и скажите, какие вещи из древесины на них изображены.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Ответы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Воспитатель.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мы способом рисованием будем изображать на листе бумаги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красивое развесистое дерево зимой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Сначала нам следует сделать набросок силуэта дерева. Рисуем прямые линии в виде буквы "у":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Далее между ветвями нужно нарисовать снежные охапки: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Дети самостоятельно рисуют свое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красивое развесистое дерево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Воспитатель в процессе рисования индивидуально обсуждает с детьми композицию рисунка.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cdn01.ru/files/users/images/0e/36/0e36997dadfac8164b706dbc15c68503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9703" y="496390"/>
            <a:ext cx="3528786" cy="467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7048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7826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259" y="2319903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    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>
          <a:xfrm>
            <a:off x="6819094" y="2319902"/>
            <a:ext cx="4270248" cy="704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  </a:t>
            </a: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13149" y="1242196"/>
            <a:ext cx="1847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4800" b="1" dirty="0">
              <a:solidFill>
                <a:srgbClr val="00B050"/>
              </a:solidFill>
              <a:latin typeface="Franklin Gothic Demi" panose="020B0703020102020204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333829" y="1358536"/>
            <a:ext cx="11684001" cy="54994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4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61256" y="1188720"/>
            <a:ext cx="5081453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Дорисовываем более мелкие веточки,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которых тоже изображаем снег: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cdn01.ru/files/users/images/06/b7/06b715a9ec6a770253f0e78b298824ea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7306" y="2090057"/>
            <a:ext cx="3785688" cy="43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805748" y="1306287"/>
            <a:ext cx="5068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Оформляем толстый ствол, а тонкими линиями изображаем кору дерева: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://cdn01.ru/files/users/images/c1/12/c112f2781a2d5c486960a9ab5c4c3e56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00175" y="2289356"/>
            <a:ext cx="4125322" cy="4029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8151223" y="692331"/>
            <a:ext cx="346165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06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992471"/>
          </a:xfrm>
          <a:prstGeom prst="rect">
            <a:avLst/>
          </a:prstGeom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300446" y="1214846"/>
            <a:ext cx="408867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955279" y="1097280"/>
            <a:ext cx="3827417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ttp://cdn01.ru/files/users/images/0d/aa/0daab9823703ba2f5cce1ee0e549c525.png"/>
          <p:cNvPicPr/>
          <p:nvPr/>
        </p:nvPicPr>
        <p:blipFill>
          <a:blip r:embed="rId3"/>
          <a:srcRect l="-14"/>
          <a:stretch>
            <a:fillRect/>
          </a:stretch>
        </p:blipFill>
        <p:spPr bwMode="auto">
          <a:xfrm>
            <a:off x="6426926" y="1175657"/>
            <a:ext cx="3739650" cy="459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496390" y="1319349"/>
            <a:ext cx="535577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6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Получился вот такой набросок зимнего дерева: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10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0" y="0"/>
            <a:ext cx="12227892" cy="6929486"/>
            <a:chOff x="0" y="0"/>
            <a:chExt cx="9252520" cy="6858000"/>
          </a:xfrm>
        </p:grpSpPr>
        <p:pic>
          <p:nvPicPr>
            <p:cNvPr id="6" name="Picture 5" descr="C:\Users\Admin\Desktop\для презентации\ramka223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25252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Прямоугольник 3"/>
            <p:cNvSpPr>
              <a:spLocks noChangeArrowheads="1"/>
            </p:cNvSpPr>
            <p:nvPr/>
          </p:nvSpPr>
          <p:spPr bwMode="auto">
            <a:xfrm>
              <a:off x="1187624" y="2129949"/>
              <a:ext cx="5400600" cy="8224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endParaRPr lang="ru-RU" sz="4800" b="1" dirty="0">
                <a:solidFill>
                  <a:srgbClr val="800000"/>
                </a:solidFill>
                <a:latin typeface="Comic Sans MS" pitchFamily="66" charset="0"/>
              </a:endParaRPr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3275856" y="423535"/>
              <a:ext cx="5400600" cy="1309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4000" dirty="0" smtClean="0">
                  <a:latin typeface="Comic Sans MS" pitchFamily="66" charset="0"/>
                </a:rPr>
                <a:t> </a:t>
              </a:r>
              <a:endParaRPr lang="ru-RU" sz="4000" dirty="0">
                <a:latin typeface="Comic Sans MS" pitchFamily="66" charset="0"/>
              </a:endParaRPr>
            </a:p>
            <a:p>
              <a:pPr algn="ctr"/>
              <a:endParaRPr lang="ru-RU" sz="4000" dirty="0"/>
            </a:p>
          </p:txBody>
        </p:sp>
      </p:grp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918857" y="1785256"/>
            <a:ext cx="3889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103120" y="1711234"/>
            <a:ext cx="66751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1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http://cdn01.ru/files/users/images/4d/40/4d40400d794954496ccbc16755c5eecd.jpg"/>
          <p:cNvPicPr/>
          <p:nvPr/>
        </p:nvPicPr>
        <p:blipFill>
          <a:blip r:embed="rId3"/>
          <a:srcRect l="8199" t="1048" r="4613" b="1059"/>
          <a:stretch>
            <a:fillRect/>
          </a:stretch>
        </p:blipFill>
        <p:spPr bwMode="auto">
          <a:xfrm>
            <a:off x="5029200" y="1815738"/>
            <a:ext cx="3409405" cy="3997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81498" y="2129246"/>
            <a:ext cx="289995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Добавляем вспомогательные детали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пейзажа и раскрашиваем рисунок: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64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319314"/>
            <a:ext cx="5588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cdn01.ru/files/users/images/35/d3/35d3218fbf4e0e300d2b69a42c3b78ac.jpg"/>
          <p:cNvPicPr/>
          <p:nvPr/>
        </p:nvPicPr>
        <p:blipFill>
          <a:blip r:embed="rId3"/>
          <a:srcRect l="11338" t="3443" r="18904" b="2887"/>
          <a:stretch>
            <a:fillRect/>
          </a:stretch>
        </p:blipFill>
        <p:spPr bwMode="auto">
          <a:xfrm>
            <a:off x="5982789" y="274320"/>
            <a:ext cx="5538651" cy="4650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05395" y="679269"/>
            <a:ext cx="518595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Можно изобразить зимнее дерево под снегом, которые имеет поникшие ветки: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85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83443"/>
          </a:xfrm>
          <a:prstGeom prst="rect">
            <a:avLst/>
          </a:prstGeom>
        </p:spPr>
      </p:pic>
      <p:pic>
        <p:nvPicPr>
          <p:cNvPr id="3" name="Picture 2" descr="C:\Users\Admin\Desktop\для презентации\a030837d2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7008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078182" y="936010"/>
            <a:ext cx="8035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2800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49530" y="914400"/>
            <a:ext cx="471569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Итог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посмотрите на свои работы. Какие замечательные у нас вышли деревья. У меня такое ощущение, что я попала в зимний лес.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cdn01.ru/files/users/images/05/40/054094364c7ef968c2da3cfacf2047d8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4960" y="979714"/>
            <a:ext cx="4663439" cy="491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9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3" name="Овальная выноска 2"/>
          <p:cNvSpPr/>
          <p:nvPr/>
        </p:nvSpPr>
        <p:spPr>
          <a:xfrm>
            <a:off x="237307" y="97973"/>
            <a:ext cx="11717383" cy="4049485"/>
          </a:xfrm>
          <a:prstGeom prst="wedgeEllipseCallout">
            <a:avLst/>
          </a:prstGeom>
          <a:solidFill>
            <a:schemeClr val="accent2">
              <a:alpha val="50000"/>
            </a:schemeClr>
          </a:solidFill>
          <a:ln w="76200">
            <a:solidFill>
              <a:srgbClr val="7030A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СПАСИБО ЗА ВНИМАНИЕ!</a:t>
            </a:r>
            <a:endParaRPr lang="ru-RU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917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1079</TotalTime>
  <Words>144</Words>
  <Application>Microsoft Office PowerPoint</Application>
  <PresentationFormat>Произвольный</PresentationFormat>
  <Paragraphs>59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Parcel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Church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River of Life</dc:creator>
  <cp:lastModifiedBy>Пользователь Windows</cp:lastModifiedBy>
  <cp:revision>131</cp:revision>
  <dcterms:created xsi:type="dcterms:W3CDTF">2016-05-12T08:42:51Z</dcterms:created>
  <dcterms:modified xsi:type="dcterms:W3CDTF">2022-02-04T02:25:02Z</dcterms:modified>
</cp:coreProperties>
</file>