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5" r:id="rId3"/>
    <p:sldId id="300" r:id="rId4"/>
    <p:sldId id="257" r:id="rId5"/>
    <p:sldId id="317" r:id="rId6"/>
    <p:sldId id="318" r:id="rId7"/>
    <p:sldId id="302" r:id="rId8"/>
    <p:sldId id="304" r:id="rId9"/>
    <p:sldId id="315" r:id="rId10"/>
    <p:sldId id="314" r:id="rId11"/>
    <p:sldId id="319" r:id="rId12"/>
    <p:sldId id="320" r:id="rId13"/>
    <p:sldId id="323" r:id="rId14"/>
    <p:sldId id="321" r:id="rId15"/>
    <p:sldId id="324" r:id="rId16"/>
    <p:sldId id="325" r:id="rId17"/>
    <p:sldId id="322" r:id="rId18"/>
    <p:sldId id="29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 of Life" initials="RoL" lastIdx="1" clrIdx="0">
    <p:extLst>
      <p:ext uri="{19B8F6BF-5375-455C-9EA6-DF929625EA0E}">
        <p15:presenceInfo xmlns="" xmlns:p15="http://schemas.microsoft.com/office/powerpoint/2012/main" userId="River of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4660"/>
  </p:normalViewPr>
  <p:slideViewPr>
    <p:cSldViewPr snapToGrid="0">
      <p:cViewPr>
        <p:scale>
          <a:sx n="66" d="100"/>
          <a:sy n="66" d="100"/>
        </p:scale>
        <p:origin x="-84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17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51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03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81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876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8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8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8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9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4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8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57200"/>
            <a:ext cx="957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  с. Аянгаты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района  Республики Тыва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 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Радуга» 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3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917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957943"/>
            <a:ext cx="101164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ds04.infourok.ru/uploads/ex/0f1c/0002801b-dfab2e5f/img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8686" y="812800"/>
            <a:ext cx="7286171" cy="451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1685109"/>
            <a:ext cx="1112955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2-ое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о друзьях и дружбе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учить детей видеть хорошие качества своих товарищей;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у детей навыка устанавливать хорошие, доброжелательные отношения с детьми;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закрепление детьми знаний о правилах общения с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друзьями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учить детей видеть хорошие качества своих товарищей;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толерантного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(терпимого)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отношения детей друг к другу;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нравственного воспитания;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речевую 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умения аргументировать свою точку зрения.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4171" y="246743"/>
            <a:ext cx="1184365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5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201782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Вводная часть. Организационный момент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(сюрпризный момент)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Ребята, посмотрите, как много к нам пришло гостей, давайте будем вежливы …. и покажем, как мы приветствуем друг друга.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Небо!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(Руки поднять вверх)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Солнце!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(Руками над головой описать большой круг)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Земля!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(Плавно опустить руки на ковер)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все мои друзья!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(Все ребята берутся за руки и поднимают их вверх)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 вижу у вас хорошее, радостное настроение и это замечательно.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(Раздается стук в дверь, принесли письмо)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Письмо? Давайте прочитаем, что же там написано?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«Внимание, внимание. Тревога! К нашему детскому саду в группу 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«Радуга»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приближается коварная, опасная ведьма Злючка. Она хочет перессорить всех детей, чтобы они стали злыми и непослушными. Срочно требуется помощь. Ребята, не допустите такой беды!»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Да, надо срочно что-то делать. Ребята, мы поможем? Справимся? А что нам для этого надо сделать?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Правильно, мы должны показать, как мы умеем дружить. И как себя вести, если вдруг произошла ссора.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 кто мне скажет, что это за слово такое дружба, что оно означает?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Правильно. Дружба – это когда дети хотят быть вместе, когда вместе играют, и не ссорятся. Дружба – это улыбки друзей. Значит, друзья – это люди, с которыми нам легко и интересно.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Ребята, посмотрите на картинки. Как вы думаете, эти дети друзья? Почему вы так решили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(Ответы детей)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Давайте с вами подберём похожие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(однокоренные)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слова к слову “Друг”. (Друзья, дружочек, дружище, дружный, дружок, дружить, подружка, сдружиться, дружба).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Вот сколько слов мы придумали! Замечательно!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Ребята, а кого можно назвать другом? (Кто делится игрушками, кто никогда не обижает, кто помогает, друг добрый).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может ли быть другом взрослый человек?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(Папа, бабушка, мама, сестрёнка, брат)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Конечно могут, ведь они нас очень любят, заботятся о нас, учат хорошему.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вы думаете, могут ли быть друзьями животные? Например, собака. Да, может. Она защищает нас от злых людей, играет с нами. Забота о них согревает.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Значит, друзьями могут быть не только сверстники, но и взрослые и животные, и любимые игрушки. В группе нас ждут только друзья.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Давайте с вами поиграем в игру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«Угадай, кто мой друг»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Кто хочет рассказать о своём друге, не называя его имени. А мы постараемся угадать, кто это.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(Несколько человек)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Теперь усаживайтесь поудобней. Ротик на замок и молчок. Сейчас ребята разыграют сценку, и мы узнаем, что помогает нам дружить.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957943"/>
            <a:ext cx="101164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1771" y="766733"/>
            <a:ext cx="9695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ds04.infourok.ru/uploads/ex/038e/000aec85-0841b37f/img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743" y="783772"/>
            <a:ext cx="6720114" cy="48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04801" y="1358537"/>
            <a:ext cx="11684001" cy="54994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0468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А какие  пословицы о дружбе вы знаете? Поднимайте руки, кто знает.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shkola-4.ru/images/news/2016/01/25-1/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886" y="1944913"/>
            <a:ext cx="10406743" cy="46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4171" y="246743"/>
            <a:ext cx="1184365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5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20178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829" y="232229"/>
            <a:ext cx="1162594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Скажите, ребята, а у друга может быть плохое настроение? Конечно, иногда и у друга бывает плохое 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что похож клубок?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(Солнце, колобок.)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Он круглый, давайте и мы сядем в круг. Мы будем разматывать клубок и передавать его сидящему рядом ребёнку, при этом называя хорошие качества товарища.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 весёлый, добрый и т. п.)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сидят в кругу, первый ребенок разматывает клубок, а конец нити зажимает и передает его рядом сидящему, при этом говорит о хороших качествах товарища (Мне очень нравится с тобой играть, ты такая добрая, мы с тобой хорошие подруги и т. д</a:t>
            </a:r>
            <a:r>
              <a:rPr lang="ru-RU" sz="1400" b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Посмотрите, что нас всех связала?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(Дружба)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А как много книг о дружбе!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(Воспитатель проводит викторину.)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с кем дружит?»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Зеленый крокодил Гена и.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Смешной мишка Вини-Пух и. </a:t>
            </a:r>
            <a:r>
              <a:rPr lang="ru-RU" sz="14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(Пятачок)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Молодцы, ребята! Книг о дружбе и друзьях очень много. Читая их, вы приобретаете друзей в лице литературных героев.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- Ребята! Сейчас вы только учитесь дружить. 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будете соблюдать эти правила, то станете настоящими друзьями!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законы дружбы.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обижайте друзей и всех, кто вас окружает.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Уважайте друг друга и помогайте друг другу.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Радуйтесь вместе с друзьями.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беде не оставляйте друзей.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 друзей. Помогай другу в беде.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Умей с другом разделить радость.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смейся над недостатками друга.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Останови друга, если он делает что-то плохо.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Относись к другу как к себе.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Умей признавать свои ошибки.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– Что помогает, а что мешает дружбе? Дети. Помогают доброта, взаимопонимание, 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вежливость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чувство.. 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Мешают грубость, обзывания, драки, обиды, упрямство</a:t>
            </a: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4171" y="246743"/>
            <a:ext cx="1184365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5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20178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829" y="232229"/>
            <a:ext cx="11625942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5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s04.infourok.ru/uploads/ex/0c97/000688be-3aeba58c/2/img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188687"/>
            <a:ext cx="8548914" cy="531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957943"/>
            <a:ext cx="101164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1771" y="766733"/>
            <a:ext cx="96955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257" y="943428"/>
            <a:ext cx="955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Итог. Сюрпризный момент.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 еще раз убедилась, что у нас в группе живет дружба, вы умеете дружить и, конечно, смогли бы научить других детей дружить.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ребята, мы помогли справиться с коварной ведьмой Злючкой и не допустить ее к нам в сад? 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(Конечно, она поняла, что таких детей поссорить невозможно)</a:t>
            </a: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Занятие кончается всем отдыхать пора,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 дружба продолжается, ура, ура, ура!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теперь всем можно потанцевать под весёлую песню о дружбе.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Овальная выноска 2"/>
          <p:cNvSpPr/>
          <p:nvPr/>
        </p:nvSpPr>
        <p:spPr>
          <a:xfrm>
            <a:off x="237307" y="97973"/>
            <a:ext cx="11717383" cy="4049485"/>
          </a:xfrm>
          <a:prstGeom prst="wedgeEllipseCallou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1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1685109"/>
            <a:ext cx="11129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09 февраля 2022г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1-ое занятие.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по окружающем мире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Мире стекла.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 детей со свойствами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стекла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(прозрачное, цветное, водонепроницаемое, хрупкое, гладкое, холодное, звучащее).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 любознательность, наблюдательность, внимательность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вещам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развитие зрительного восприятия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4171" y="246743"/>
            <a:ext cx="11843658" cy="53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занятия: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вводная часть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Здравствуйте, ребята! Посмотрите сколько у нас гостей, давайте с ними поздороваемся.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здороваются)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 детский сад пришло письмо, в котором Стеклянная фея приглашает нас к себе в гости, в ее замок. Поедем к фее в гости? Кто на чем хочет поехать?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паровозе, на самолете, на карете и т. д.)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Приехали к воротам замка, а они закрыты. Ребята, чтобы открыть ворота замка, нам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 отгадать загадку:</a:t>
            </a:r>
            <a:endParaRPr kumimoji="0" lang="ru-RU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Звучащее прозрачное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не боюсь!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ударь – разобьюсь!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(СТЕКЛО)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ребята, загадку мы разгадали, а замок так и не открылся! Стражники феи не впускают в свой замок детей, которые очень мало знают о стекле! Чтобы замок открылся, нам надо заполнить окошки замка нашими знаниями о стекле. (На доске нарисован замок с пустыми окошечками.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какое бывает стекло? Хотите превратиться в исследователей и отправиться в научную лабораторию, чтобы узнать все тайны о стекле? Посмотрите, какие у меня есть волшебные колпачки! Одев их, вы превратитесь в научных исследователей! Проходите в нашу лабораторию для получения новых знаний! 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одевают шапочки)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5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5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04801" y="1358537"/>
            <a:ext cx="11684001" cy="54994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pic>
        <p:nvPicPr>
          <p:cNvPr id="11" name="Рисунок 10" descr="https://ds04.infourok.ru/uploads/ex/0719/0005fa88-cbea6e6c/hello_html_7fc887c4.jpg"/>
          <p:cNvPicPr/>
          <p:nvPr/>
        </p:nvPicPr>
        <p:blipFill>
          <a:blip r:embed="rId3"/>
          <a:srcRect l="13182" t="21424" r="18485"/>
          <a:stretch>
            <a:fillRect/>
          </a:stretch>
        </p:blipFill>
        <p:spPr bwMode="auto">
          <a:xfrm>
            <a:off x="1001486" y="1291771"/>
            <a:ext cx="10189027" cy="535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30514" y="957943"/>
            <a:ext cx="101164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1771" y="766733"/>
            <a:ext cx="969554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основная часть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зал лаборатории 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(стол учителя-дефектолога)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очень много изделий делают из стекла. Смотрите, сколько цветных стеклянных камушков. Возьмите их и положите в стаканчики. Что мы видим? Стаканчик какой? –прозрачный. Посмотрите в окно. Оно тоже прозрачное. А еще стекло бывает вот такое! 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(педагог показывает цветные стекла)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стекло еще бывает и цветным. Солнцезащитные очки. Вот вы и узнали о том, что стекло бывает прозрачное, а бывает цветное. Возьмите эти карточки-ключи и отнесите их к замку и возвращайтесь ко мне. (Дети прикрепляют на пустые окошечки карточки-ключи, на которых схематично изображены свойства стекла).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у нас на столе лежат не только стеклянные предметы, возьмите их, потрогайте и сравните со стеклянными предметами. Расскажите, какое стекло на ощупь?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19314"/>
            <a:ext cx="558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24114" y="653143"/>
            <a:ext cx="10813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5.infourok.ru/uploads/ex/013b/0011a0f2-6ac4c0c8/hello_html_m5b47ea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2000" cy="48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5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2471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9942" y="1335315"/>
            <a:ext cx="3889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744" y="1190169"/>
            <a:ext cx="99713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зал лаборатории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(педагог)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 еще одно свойство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Оно издает приятный мелодичный звук. Послушайте (ударяет карандашом по стенкам сосудов, прикасается одним стаканом к другому, предлагает детям повторить опыт).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хотите, я вам покажу фокус –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«Поющий стаканчик»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– 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давайте попробуем налить воды в бумажный стаканчик. Что случилось? Водичка вылилась. А если налить воду в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стеклянный стакан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произойдет? – вода не вылилась. Значит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 водонепроницаемое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становятся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вокруг стола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котором стоит коробка, в ней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Деревянные брусочки с деревянными молоточками по количеству детей. Как вы думаете, ребята, если ударить по деревянному бруску, что с ним произойдет? Попробуйте ударить молоточком по брусочку. Что произошло? А если ударить по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стеклу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Что случится со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стеклом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Воспитатель разбивает в коробке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дети наблюдают. Что произошло? Что мы можем сказать о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стекле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Какое оно?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относят карточки-знания к замку)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19314"/>
            <a:ext cx="558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24114" y="653143"/>
            <a:ext cx="10813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5.infourok.ru/uploads/ex/063e/000f8315-f5973882/img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191999" cy="493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5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0"/>
            <a:ext cx="12227892" cy="6929486"/>
            <a:chOff x="0" y="0"/>
            <a:chExt cx="9252520" cy="6858000"/>
          </a:xfrm>
        </p:grpSpPr>
        <p:pic>
          <p:nvPicPr>
            <p:cNvPr id="6" name="Picture 5" descr="C:\Users\Admin\Desktop\для презентации\ramka2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525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187624" y="2129949"/>
              <a:ext cx="5400600" cy="82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48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275856" y="423535"/>
              <a:ext cx="5400600" cy="13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 smtClean="0">
                  <a:latin typeface="Comic Sans MS" pitchFamily="66" charset="0"/>
                </a:rPr>
                <a:t> </a:t>
              </a:r>
              <a:endParaRPr lang="ru-RU" sz="4000" dirty="0">
                <a:latin typeface="Comic Sans MS" pitchFamily="66" charset="0"/>
              </a:endParaRPr>
            </a:p>
            <a:p>
              <a:pPr algn="ctr"/>
              <a:endParaRPr lang="ru-RU" sz="4000" dirty="0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18857" y="1785256"/>
            <a:ext cx="38898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9086" y="2274838"/>
            <a:ext cx="63282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заключительная часть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посмотрите на наш замок, мы заполнили все окошечки. Узнали много нового и интересного о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стекле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Вспомним снова, какое бывает 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перечисляют)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теперь, закрываем глаза, считаем до трех!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этот момент заток открывается)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Рассматривание, исследование и обсуждение выставки. 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(Выставка изделий из </a:t>
            </a:r>
            <a:r>
              <a:rPr lang="ru-RU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1080</TotalTime>
  <Words>280</Words>
  <Application>Microsoft Office PowerPoint</Application>
  <PresentationFormat>Произвольный</PresentationFormat>
  <Paragraphs>159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River of Life</dc:creator>
  <cp:lastModifiedBy>Пользователь Windows</cp:lastModifiedBy>
  <cp:revision>131</cp:revision>
  <dcterms:created xsi:type="dcterms:W3CDTF">2016-05-12T08:42:51Z</dcterms:created>
  <dcterms:modified xsi:type="dcterms:W3CDTF">2022-02-04T02:32:31Z</dcterms:modified>
</cp:coreProperties>
</file>