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785949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</a:t>
            </a:r>
            <a:b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детский сад «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Аян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с.Аянгаты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младшая группа «Колокольчики»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2500306"/>
            <a:ext cx="7286676" cy="2357454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08.02.2022</a:t>
            </a:r>
            <a:endParaRPr lang="ru-RU" sz="3600" b="1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pPr algn="l"/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1-ое занятие: </a:t>
            </a:r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ФЭМП</a:t>
            </a:r>
            <a:endParaRPr lang="ru-RU" sz="3600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pPr algn="l"/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Тема: </a:t>
            </a:r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Сравнение предметов по ширине</a:t>
            </a:r>
            <a:endParaRPr lang="ru-RU" sz="3600" b="1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pPr algn="ctr"/>
            <a:endParaRPr lang="ru-RU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 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solidFill>
                  <a:srgbClr val="7030A0"/>
                </a:solidFill>
                <a:latin typeface="Monotype Corsiva" pitchFamily="66" charset="0"/>
              </a:rPr>
              <a:t>Цель: </a:t>
            </a:r>
            <a:r>
              <a:rPr lang="ru-RU" sz="2700" dirty="0" smtClean="0">
                <a:solidFill>
                  <a:srgbClr val="7030A0"/>
                </a:solidFill>
                <a:latin typeface="Monotype Corsiva" pitchFamily="66" charset="0"/>
              </a:rPr>
              <a:t>Продолжать </a:t>
            </a:r>
            <a:r>
              <a:rPr lang="ru-RU" sz="2700" dirty="0" smtClean="0">
                <a:solidFill>
                  <a:srgbClr val="7030A0"/>
                </a:solidFill>
                <a:latin typeface="Monotype Corsiva" pitchFamily="66" charset="0"/>
              </a:rPr>
              <a:t>упражнять детей в сравнении предметов по </a:t>
            </a:r>
            <a:r>
              <a:rPr lang="ru-RU" sz="2700" dirty="0" smtClean="0">
                <a:solidFill>
                  <a:srgbClr val="7030A0"/>
                </a:solidFill>
                <a:latin typeface="Monotype Corsiva" pitchFamily="66" charset="0"/>
              </a:rPr>
              <a:t>ширине</a:t>
            </a:r>
            <a:r>
              <a:rPr lang="ru-RU" sz="2700" dirty="0" smtClean="0">
                <a:solidFill>
                  <a:srgbClr val="7030A0"/>
                </a:solidFill>
                <a:latin typeface="Monotype Corsiva" pitchFamily="66" charset="0"/>
              </a:rPr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800" dirty="0" smtClean="0">
                <a:solidFill>
                  <a:srgbClr val="7030A0"/>
                </a:solidFill>
                <a:latin typeface="Monotype Corsiva" pitchFamily="66" charset="0"/>
              </a:rPr>
              <a:t/>
            </a:r>
            <a:br>
              <a:rPr lang="ru-RU" sz="2800" dirty="0" smtClean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/>
            </a:r>
            <a:b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</a:br>
            <a:endParaRPr lang="ru-RU" sz="31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571472" y="1857365"/>
            <a:ext cx="8143932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solidFill>
                <a:srgbClr val="FF0000"/>
              </a:solidFill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3989775"/>
            <a:ext cx="48577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85720" y="3711105"/>
            <a:ext cx="44291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285852" y="5214950"/>
            <a:ext cx="53911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952625" algn="l"/>
              </a:tabLst>
            </a:pPr>
            <a:endParaRPr lang="ru-RU" sz="2000" b="1" dirty="0" smtClean="0">
              <a:solidFill>
                <a:srgbClr val="7030A0"/>
              </a:solidFill>
              <a:latin typeface="Monotype Corsiva" pitchFamily="66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952625" algn="l"/>
              </a:tabLst>
            </a:pPr>
            <a:endParaRPr lang="ru-RU" sz="2000" dirty="0" smtClean="0">
              <a:solidFill>
                <a:srgbClr val="7030A0"/>
              </a:solidFill>
              <a:latin typeface="Monotype Corsiva" pitchFamily="66" charset="0"/>
              <a:cs typeface="Arial" pitchFamily="34" charset="0"/>
            </a:endParaRPr>
          </a:p>
        </p:txBody>
      </p:sp>
      <p:sp>
        <p:nvSpPr>
          <p:cNvPr id="1027" name="AutoShape 3" descr="https://pandia.ru/text/81/511/images/img5_12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9" name="AutoShape 5" descr="https://pandia.ru/text/81/511/images/img5_12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1" name="AutoShape 7" descr="https://img1.liveinternet.ru/images/attach/c/11/128/666/128666931_Razvitie_rechi_34_godapage1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3" name="Picture 9" descr="https://ds05.infourok.ru/uploads/ex/083a/0003ec51-d4925bb1/img6.jpg"/>
          <p:cNvPicPr>
            <a:picLocks noChangeAspect="1" noChangeArrowheads="1"/>
          </p:cNvPicPr>
          <p:nvPr/>
        </p:nvPicPr>
        <p:blipFill>
          <a:blip r:embed="rId2" cstate="print"/>
          <a:srcRect l="22656" t="6250" r="22656" b="5208"/>
          <a:stretch>
            <a:fillRect/>
          </a:stretch>
        </p:blipFill>
        <p:spPr bwMode="auto">
          <a:xfrm>
            <a:off x="2357422" y="1714488"/>
            <a:ext cx="3913414" cy="4752000"/>
          </a:xfrm>
          <a:prstGeom prst="rect">
            <a:avLst/>
          </a:prstGeom>
          <a:noFill/>
        </p:spPr>
      </p:pic>
      <p:pic>
        <p:nvPicPr>
          <p:cNvPr id="1035" name="Picture 11" descr="https://chudo-udo.info/media/k2/items/cache/52c96c35c30d11cfb13711cfa4231ac4_XL.jpg"/>
          <p:cNvPicPr>
            <a:picLocks noChangeAspect="1" noChangeArrowheads="1"/>
          </p:cNvPicPr>
          <p:nvPr/>
        </p:nvPicPr>
        <p:blipFill>
          <a:blip r:embed="rId3" cstate="print"/>
          <a:srcRect l="74167" t="30555" b="36111"/>
          <a:stretch>
            <a:fillRect/>
          </a:stretch>
        </p:blipFill>
        <p:spPr bwMode="auto">
          <a:xfrm>
            <a:off x="4143372" y="2143116"/>
            <a:ext cx="1301960" cy="1008000"/>
          </a:xfrm>
          <a:prstGeom prst="rect">
            <a:avLst/>
          </a:prstGeom>
          <a:noFill/>
        </p:spPr>
      </p:pic>
      <p:pic>
        <p:nvPicPr>
          <p:cNvPr id="1037" name="Picture 13" descr="https://object.pscloud.io/cms/cms/Photo/img_0_2996_660_0.jpeg"/>
          <p:cNvPicPr>
            <a:picLocks noChangeAspect="1" noChangeArrowheads="1"/>
          </p:cNvPicPr>
          <p:nvPr/>
        </p:nvPicPr>
        <p:blipFill>
          <a:blip r:embed="rId4" cstate="print"/>
          <a:srcRect l="17143" t="3215" r="21785" b="6785"/>
          <a:stretch>
            <a:fillRect/>
          </a:stretch>
        </p:blipFill>
        <p:spPr bwMode="auto">
          <a:xfrm>
            <a:off x="1714481" y="2214554"/>
            <a:ext cx="854998" cy="1260000"/>
          </a:xfrm>
          <a:prstGeom prst="rect">
            <a:avLst/>
          </a:prstGeom>
          <a:noFill/>
        </p:spPr>
      </p:pic>
      <p:pic>
        <p:nvPicPr>
          <p:cNvPr id="1039" name="Picture 15" descr="https://fsd.multiurok.ru/html/2021/08/17/s_611bfd2c88950/phpDZuEcL_opisanie-krtinaki-po-voprosam_html_cc0d41332721a1a7.jpg"/>
          <p:cNvPicPr>
            <a:picLocks noChangeAspect="1" noChangeArrowheads="1"/>
          </p:cNvPicPr>
          <p:nvPr/>
        </p:nvPicPr>
        <p:blipFill>
          <a:blip r:embed="rId5" cstate="print"/>
          <a:srcRect l="11250" t="3619" r="5312" b="2291"/>
          <a:stretch>
            <a:fillRect/>
          </a:stretch>
        </p:blipFill>
        <p:spPr bwMode="auto">
          <a:xfrm>
            <a:off x="5429256" y="2000240"/>
            <a:ext cx="985840" cy="115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357167"/>
            <a:ext cx="83582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Monotype Corsiva" pitchFamily="66" charset="0"/>
              </a:rPr>
              <a:t>2</a:t>
            </a:r>
            <a:r>
              <a:rPr lang="ru-RU" sz="2400" b="1" smtClean="0">
                <a:solidFill>
                  <a:srgbClr val="7030A0"/>
                </a:solidFill>
                <a:latin typeface="Monotype Corsiva" pitchFamily="66" charset="0"/>
              </a:rPr>
              <a:t>-ое </a:t>
            </a:r>
            <a:r>
              <a:rPr lang="ru-RU" sz="2400" b="1" dirty="0" smtClean="0">
                <a:solidFill>
                  <a:srgbClr val="7030A0"/>
                </a:solidFill>
                <a:latin typeface="Monotype Corsiva" pitchFamily="66" charset="0"/>
              </a:rPr>
              <a:t>занятие: </a:t>
            </a:r>
            <a:r>
              <a:rPr lang="ru-RU" sz="2400" b="1" dirty="0" smtClean="0">
                <a:solidFill>
                  <a:srgbClr val="7030A0"/>
                </a:solidFill>
                <a:latin typeface="Monotype Corsiva" pitchFamily="66" charset="0"/>
              </a:rPr>
              <a:t>Развитие речи</a:t>
            </a:r>
            <a:endParaRPr lang="ru-RU" sz="2400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r>
              <a:rPr lang="ru-RU" sz="2400" b="1" dirty="0" smtClean="0">
                <a:solidFill>
                  <a:srgbClr val="7030A0"/>
                </a:solidFill>
                <a:latin typeface="Monotype Corsiva" pitchFamily="66" charset="0"/>
              </a:rPr>
              <a:t>Тема: </a:t>
            </a:r>
            <a:r>
              <a:rPr lang="ru-RU" sz="2400" dirty="0" smtClean="0">
                <a:solidFill>
                  <a:srgbClr val="7030A0"/>
                </a:solidFill>
                <a:latin typeface="Monotype Corsiva" pitchFamily="66" charset="0"/>
              </a:rPr>
              <a:t>Составление </a:t>
            </a:r>
            <a:r>
              <a:rPr lang="ru-RU" sz="2400" dirty="0" smtClean="0">
                <a:solidFill>
                  <a:srgbClr val="7030A0"/>
                </a:solidFill>
                <a:latin typeface="Monotype Corsiva" pitchFamily="66" charset="0"/>
              </a:rPr>
              <a:t>рассказа на тему «Как мы птичек кормили»</a:t>
            </a:r>
            <a:endParaRPr lang="ru-RU" sz="2400" b="1" dirty="0" smtClean="0">
              <a:solidFill>
                <a:srgbClr val="7030A0"/>
              </a:solidFill>
              <a:latin typeface="Monotype Corsiva" pitchFamily="66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90100"/>
            <a:ext cx="22313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285860"/>
            <a:ext cx="835824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Цель: </a:t>
            </a:r>
            <a:r>
              <a:rPr lang="ru-RU" sz="2000" dirty="0" smtClean="0">
                <a:solidFill>
                  <a:srgbClr val="7030A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Учить детей следить за рассказом воспитателя, добавлять слова, заканчивать фразы, упражнять в отчётливом произнесении </a:t>
            </a:r>
            <a:r>
              <a:rPr lang="ru-RU" sz="2000" dirty="0" smtClean="0">
                <a:solidFill>
                  <a:srgbClr val="7030A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звука </a:t>
            </a:r>
            <a:r>
              <a:rPr lang="ru-RU" sz="2000" dirty="0" err="1" smtClean="0">
                <a:solidFill>
                  <a:srgbClr val="7030A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2000" dirty="0" smtClean="0">
                <a:solidFill>
                  <a:srgbClr val="7030A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90100"/>
            <a:ext cx="22313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4" name="Picture 4" descr="http://xn-----7kcababy9cenrjhoks5a1gq9l.xn--p1ai/foto/154139491608051190-1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2071678"/>
            <a:ext cx="5772144" cy="410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461</TotalTime>
  <Words>59</Words>
  <Application>Microsoft Office PowerPoint</Application>
  <PresentationFormat>Экран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Открытая</vt:lpstr>
      <vt:lpstr>Муниципальное бюджетное дошкольное образовательное учреждение  детский сад «Аян» с.Аянгаты младшая группа «Колокольчики»</vt:lpstr>
      <vt:lpstr>       Цель: Продолжать упражнять детей в сравнении предметов по ширине.      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 детский сад «Аян» с.Аянгаты младшая группа «Колокольчики»</dc:title>
  <dc:creator>User</dc:creator>
  <cp:lastModifiedBy>Admin</cp:lastModifiedBy>
  <cp:revision>40</cp:revision>
  <dcterms:created xsi:type="dcterms:W3CDTF">2022-01-27T03:43:03Z</dcterms:created>
  <dcterms:modified xsi:type="dcterms:W3CDTF">2022-02-07T04:47:36Z</dcterms:modified>
</cp:coreProperties>
</file>