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500306"/>
            <a:ext cx="7286676" cy="235745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11.02.2022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1-ое занятие: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Аппликация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Тема : Воздушные шарики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107157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Цель:</a:t>
            </a: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  </a:t>
            </a:r>
            <a:r>
              <a:rPr lang="ru-RU" sz="2400" dirty="0" smtClean="0">
                <a:solidFill>
                  <a:srgbClr val="7030A0"/>
                </a:solidFill>
                <a:latin typeface="Monotype Corsiva" pitchFamily="66" charset="0"/>
              </a:rPr>
              <a:t>закреплять у детей практические навыки аппликации, формировать пространственные представления- учить правильно располагать изображения на основе и наклеивать их, формировать интерес и положительное отношение к аппликации.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989775"/>
            <a:ext cx="4857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5720" y="3711105"/>
            <a:ext cx="44291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5214950"/>
            <a:ext cx="5391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b="1" dirty="0" smtClean="0">
              <a:solidFill>
                <a:srgbClr val="7030A0"/>
              </a:solidFill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dirty="0" smtClean="0">
              <a:solidFill>
                <a:srgbClr val="7030A0"/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1027" name="AutoShape 3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AutoShape 5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https://img1.liveinternet.ru/images/attach/c/11/128/666/128666931_Razvitie_rechi_34_godapag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https://thumbs.dreamstime.com/b/%D0%BC%D0%B8%D0%BB%D1%8B%D0%B5-%D0%B2%D0%BE%D0%B7%D0%B4%D1%83%D1%88%D0%BD%D1%8B%D0%B5-%D1%88%D0%B0%D1%80%D1%8B-%D0%BB%D0%B5%D1%82%D0%B0%D0%BD%D0%B8%D1%8F-%D0%BF%D0%BB%D1%8E%D1%88%D0%B5%D0%B2%D0%BE%D0%B3%D0%BE-%D0%BC%D0%B5%D0%B4%D0%B2%D0%B5%D0%B6%D0%BE%D0%BD%D0%BA%D0%B0-267055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1571612"/>
            <a:ext cx="4183200" cy="5040000"/>
          </a:xfrm>
          <a:prstGeom prst="rect">
            <a:avLst/>
          </a:prstGeom>
          <a:noFill/>
        </p:spPr>
      </p:pic>
      <p:pic>
        <p:nvPicPr>
          <p:cNvPr id="1032" name="Picture 8" descr="http://getdrawings.com/cliparts/superwoman-colouring-pages-9.jpg"/>
          <p:cNvPicPr>
            <a:picLocks noChangeAspect="1" noChangeArrowheads="1"/>
          </p:cNvPicPr>
          <p:nvPr/>
        </p:nvPicPr>
        <p:blipFill>
          <a:blip r:embed="rId3" cstate="print"/>
          <a:srcRect l="25195" r="29101"/>
          <a:stretch>
            <a:fillRect/>
          </a:stretch>
        </p:blipFill>
        <p:spPr bwMode="auto">
          <a:xfrm>
            <a:off x="285720" y="2071678"/>
            <a:ext cx="2925038" cy="36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499</TotalTime>
  <Words>17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       Цель:  закреплять у детей практические навыки аппликации, формировать пространственные представления- учить правильно располагать изображения на основе и наклеивать их, формировать интерес и положительное отношение к аппликации.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Admin</cp:lastModifiedBy>
  <cp:revision>46</cp:revision>
  <dcterms:created xsi:type="dcterms:W3CDTF">2022-01-27T03:43:03Z</dcterms:created>
  <dcterms:modified xsi:type="dcterms:W3CDTF">2022-02-07T05:34:27Z</dcterms:modified>
</cp:coreProperties>
</file>