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с.Аянгаты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 «Колокольчики»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7286676" cy="235745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01.02.2022</a:t>
            </a:r>
          </a:p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1-ое занятие: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ФЭМП. 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Тема: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Сравнение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двух предметов групп.</a:t>
            </a: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Цель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: 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упражнять в сравнении количества предметов (равное или неравное) двух группах.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1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857365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989775"/>
            <a:ext cx="4857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3711105"/>
            <a:ext cx="4429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6.userapi.com/c9509/u151174006/-6/y_8a119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1446542" cy="1548000"/>
          </a:xfrm>
          <a:prstGeom prst="rect">
            <a:avLst/>
          </a:prstGeom>
          <a:noFill/>
        </p:spPr>
      </p:pic>
      <p:pic>
        <p:nvPicPr>
          <p:cNvPr id="8" name="Picture 2" descr="https://sun9-6.userapi.com/c9509/u151174006/-6/y_8a119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1446542" cy="1548000"/>
          </a:xfrm>
          <a:prstGeom prst="rect">
            <a:avLst/>
          </a:prstGeom>
          <a:noFill/>
        </p:spPr>
      </p:pic>
      <p:pic>
        <p:nvPicPr>
          <p:cNvPr id="9" name="Picture 2" descr="https://sun9-6.userapi.com/c9509/u151174006/-6/y_8a119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1446542" cy="1548000"/>
          </a:xfrm>
          <a:prstGeom prst="rect">
            <a:avLst/>
          </a:prstGeom>
          <a:noFill/>
        </p:spPr>
      </p:pic>
      <p:pic>
        <p:nvPicPr>
          <p:cNvPr id="10" name="Picture 2" descr="https://sun9-6.userapi.com/c9509/u151174006/-6/y_8a119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1446542" cy="1548000"/>
          </a:xfrm>
          <a:prstGeom prst="rect">
            <a:avLst/>
          </a:prstGeom>
          <a:noFill/>
        </p:spPr>
      </p:pic>
      <p:pic>
        <p:nvPicPr>
          <p:cNvPr id="1030" name="Picture 6" descr="https://thumbs.dreamstime.com/b/%D0%B6%D0%BE%D0%BB%D1%83%D0%B4%D1%8C-140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728000" cy="1728000"/>
          </a:xfrm>
          <a:prstGeom prst="rect">
            <a:avLst/>
          </a:prstGeom>
          <a:noFill/>
        </p:spPr>
      </p:pic>
      <p:pic>
        <p:nvPicPr>
          <p:cNvPr id="13" name="Picture 6" descr="https://thumbs.dreamstime.com/b/%D0%B6%D0%BE%D0%BB%D1%83%D0%B4%D1%8C-140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876"/>
            <a:ext cx="1728000" cy="1728000"/>
          </a:xfrm>
          <a:prstGeom prst="rect">
            <a:avLst/>
          </a:prstGeom>
          <a:noFill/>
        </p:spPr>
      </p:pic>
      <p:pic>
        <p:nvPicPr>
          <p:cNvPr id="14" name="Picture 6" descr="https://thumbs.dreamstime.com/b/%D0%B6%D0%BE%D0%BB%D1%83%D0%B4%D1%8C-140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1728000" cy="1728000"/>
          </a:xfrm>
          <a:prstGeom prst="rect">
            <a:avLst/>
          </a:prstGeom>
          <a:noFill/>
        </p:spPr>
      </p:pic>
      <p:pic>
        <p:nvPicPr>
          <p:cNvPr id="15" name="Picture 6" descr="https://thumbs.dreamstime.com/b/%D0%B6%D0%BE%D0%BB%D1%83%D0%B4%D1%8C-140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1728000" cy="1728000"/>
          </a:xfrm>
          <a:prstGeom prst="rect">
            <a:avLst/>
          </a:prstGeom>
          <a:noFill/>
        </p:spPr>
      </p:pic>
      <p:pic>
        <p:nvPicPr>
          <p:cNvPr id="16" name="Picture 6" descr="https://thumbs.dreamstime.com/b/%D0%B6%D0%BE%D0%BB%D1%83%D0%B4%D1%8C-140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000" y="3500438"/>
            <a:ext cx="1728000" cy="172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285852" y="5214950"/>
            <a:ext cx="539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«Чего больше, орехов или белочек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?»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5786454"/>
            <a:ext cx="5032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Чего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меньше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орехов или белочек?»</a:t>
            </a:r>
            <a:endParaRPr lang="ru-RU" sz="2000" b="1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2-ое 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занятие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: развитие речи 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Тема: 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рассказывание сказки теремок.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Содержимое 3" descr="https://ilmegliodelmondo.ru/wp-content/uploads/2017/04/teremok-1.png"/>
          <p:cNvPicPr>
            <a:picLocks noGrp="1"/>
          </p:cNvPicPr>
          <p:nvPr>
            <p:ph idx="1"/>
          </p:nvPr>
        </p:nvPicPr>
        <p:blipFill>
          <a:blip r:embed="rId2" cstate="print"/>
          <a:srcRect r="47856" b="83795"/>
          <a:stretch>
            <a:fillRect/>
          </a:stretch>
        </p:blipFill>
        <p:spPr bwMode="auto">
          <a:xfrm>
            <a:off x="428596" y="2143116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lmegliodelmondo.ru/wp-content/uploads/2017/04/teremok.png"/>
          <p:cNvPicPr/>
          <p:nvPr/>
        </p:nvPicPr>
        <p:blipFill>
          <a:blip r:embed="rId3" cstate="print"/>
          <a:srcRect l="4939" t="8881" r="53061" b="70496"/>
          <a:stretch>
            <a:fillRect/>
          </a:stretch>
        </p:blipFill>
        <p:spPr bwMode="auto">
          <a:xfrm>
            <a:off x="4286248" y="2143116"/>
            <a:ext cx="4428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megliodelmondo.ru/wp-content/uploads/2017/04/teremok-1.png"/>
          <p:cNvPicPr/>
          <p:nvPr/>
        </p:nvPicPr>
        <p:blipFill>
          <a:blip r:embed="rId2" cstate="print"/>
          <a:srcRect t="16239" r="50000" b="70940"/>
          <a:stretch>
            <a:fillRect/>
          </a:stretch>
        </p:blipFill>
        <p:spPr bwMode="auto">
          <a:xfrm>
            <a:off x="0" y="1071546"/>
            <a:ext cx="42862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lmegliodelmondo.ru/wp-content/uploads/2017/04/teremok.png"/>
          <p:cNvPicPr/>
          <p:nvPr/>
        </p:nvPicPr>
        <p:blipFill>
          <a:blip r:embed="rId3" cstate="print"/>
          <a:srcRect l="49636" t="8483" r="7276" b="70385"/>
          <a:stretch>
            <a:fillRect/>
          </a:stretch>
        </p:blipFill>
        <p:spPr bwMode="auto">
          <a:xfrm>
            <a:off x="4214810" y="1071546"/>
            <a:ext cx="4714908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megliodelmondo.ru/wp-content/uploads/2017/04/teremok-1.png"/>
          <p:cNvPicPr/>
          <p:nvPr/>
        </p:nvPicPr>
        <p:blipFill>
          <a:blip r:embed="rId2" cstate="print"/>
          <a:srcRect t="29218" r="53100" b="56616"/>
          <a:stretch>
            <a:fillRect/>
          </a:stretch>
        </p:blipFill>
        <p:spPr bwMode="auto">
          <a:xfrm>
            <a:off x="500034" y="1214422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lmegliodelmondo.ru/wp-content/uploads/2017/04/teremok-1.png"/>
          <p:cNvPicPr/>
          <p:nvPr/>
        </p:nvPicPr>
        <p:blipFill>
          <a:blip r:embed="rId2" cstate="print"/>
          <a:srcRect l="62026" t="18975" r="3100" b="63775"/>
          <a:stretch>
            <a:fillRect/>
          </a:stretch>
        </p:blipFill>
        <p:spPr bwMode="auto">
          <a:xfrm>
            <a:off x="4714876" y="1285860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megliodelmondo.ru/wp-content/uploads/2017/04/teremok-1.png"/>
          <p:cNvPicPr/>
          <p:nvPr/>
        </p:nvPicPr>
        <p:blipFill>
          <a:blip r:embed="rId2" cstate="print"/>
          <a:srcRect t="43384" r="54388" b="39683"/>
          <a:stretch>
            <a:fillRect/>
          </a:stretch>
        </p:blipFill>
        <p:spPr bwMode="auto">
          <a:xfrm>
            <a:off x="714348" y="1214422"/>
            <a:ext cx="34290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lmegliodelmondo.ru/wp-content/uploads/2017/04/teremok-1.png"/>
          <p:cNvPicPr/>
          <p:nvPr/>
        </p:nvPicPr>
        <p:blipFill>
          <a:blip r:embed="rId2" cstate="print"/>
          <a:srcRect l="62026" t="36719" r="3100" b="44688"/>
          <a:stretch>
            <a:fillRect/>
          </a:stretch>
        </p:blipFill>
        <p:spPr bwMode="auto">
          <a:xfrm>
            <a:off x="4572000" y="1285860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megliodelmondo.ru/wp-content/uploads/2017/04/teremok-1.png"/>
          <p:cNvPicPr/>
          <p:nvPr/>
        </p:nvPicPr>
        <p:blipFill>
          <a:blip r:embed="rId2" cstate="print"/>
          <a:srcRect t="61092" r="15125" b="19979"/>
          <a:stretch>
            <a:fillRect/>
          </a:stretch>
        </p:blipFill>
        <p:spPr bwMode="auto">
          <a:xfrm>
            <a:off x="642910" y="1071546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lmegliodelmondo.ru/wp-content/uploads/2017/04/teremok-1.png"/>
          <p:cNvPicPr/>
          <p:nvPr/>
        </p:nvPicPr>
        <p:blipFill>
          <a:blip r:embed="rId2" cstate="print"/>
          <a:srcRect l="62026" t="55290" r="3100" b="28913"/>
          <a:stretch>
            <a:fillRect/>
          </a:stretch>
        </p:blipFill>
        <p:spPr bwMode="auto">
          <a:xfrm>
            <a:off x="5357818" y="857232"/>
            <a:ext cx="35719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megliodelmondo.ru/wp-content/uploads/2017/04/teremok-1.png"/>
          <p:cNvPicPr/>
          <p:nvPr/>
        </p:nvPicPr>
        <p:blipFill>
          <a:blip r:embed="rId2" cstate="print"/>
          <a:srcRect l="3125" t="89424" r="38281" b="4378"/>
          <a:stretch>
            <a:fillRect/>
          </a:stretch>
        </p:blipFill>
        <p:spPr bwMode="auto">
          <a:xfrm>
            <a:off x="2857488" y="4500570"/>
            <a:ext cx="53578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lmegliodelmondo.ru/wp-content/uploads/2017/04/teremok-1.png"/>
          <p:cNvPicPr/>
          <p:nvPr/>
        </p:nvPicPr>
        <p:blipFill>
          <a:blip r:embed="rId2" cstate="print"/>
          <a:srcRect l="63281" t="80570" r="2343" b="4157"/>
          <a:stretch>
            <a:fillRect/>
          </a:stretch>
        </p:blipFill>
        <p:spPr bwMode="auto">
          <a:xfrm>
            <a:off x="1285852" y="214290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37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Муниципальное бюджетное дошкольное образовательное учреждение  детский сад «Аян» с.Аянгаты младшая группа «Колокольчики»</vt:lpstr>
      <vt:lpstr>   Цель:  упражнять в сравнении количества предметов (равное или неравное) двух группах.   </vt:lpstr>
      <vt:lpstr> 2-ое занятие: развитие речи  Тема: рассказывание сказки теремок.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«Аян» с.Аянгаты младшая группа «Колокольчики»</dc:title>
  <dc:creator>User</dc:creator>
  <cp:lastModifiedBy>Admin</cp:lastModifiedBy>
  <cp:revision>21</cp:revision>
  <dcterms:created xsi:type="dcterms:W3CDTF">2022-01-27T03:43:03Z</dcterms:created>
  <dcterms:modified xsi:type="dcterms:W3CDTF">2022-02-01T03:40:20Z</dcterms:modified>
</cp:coreProperties>
</file>