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785949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детский сад «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Аян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с.Аянгаты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младшая группа «Колокольчики»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500306"/>
            <a:ext cx="7286676" cy="235745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14.02.2022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1-ое занятие: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Рисование</a:t>
            </a:r>
            <a:endParaRPr lang="ru-RU" sz="3600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Тема : </a:t>
            </a: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Ладошки</a:t>
            </a:r>
            <a:endParaRPr lang="ru-RU" sz="3600" b="1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107157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>Цель:  </a:t>
            </a:r>
            <a:r>
              <a:rPr lang="ru-RU" sz="2400" dirty="0" smtClean="0">
                <a:solidFill>
                  <a:srgbClr val="7030A0"/>
                </a:solidFill>
                <a:latin typeface="Monotype Corsiva" pitchFamily="66" charset="0"/>
              </a:rPr>
              <a:t>учить детей рисовать ладошками; формировать интерес и положительное отношение к рисованию; развивать бытовые навыки.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100" dirty="0" smtClean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31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571472" y="1857365"/>
            <a:ext cx="814393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989775"/>
            <a:ext cx="48577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85720" y="3711105"/>
            <a:ext cx="44291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5214950"/>
            <a:ext cx="53911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b="1" dirty="0" smtClean="0">
              <a:solidFill>
                <a:srgbClr val="7030A0"/>
              </a:solidFill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52625" algn="l"/>
              </a:tabLst>
            </a:pPr>
            <a:endParaRPr lang="ru-RU" sz="2000" dirty="0" smtClean="0">
              <a:solidFill>
                <a:srgbClr val="7030A0"/>
              </a:solidFill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1027" name="AutoShape 3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9" name="AutoShape 5" descr="https://pandia.ru/text/81/511/images/img5_1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https://img1.liveinternet.ru/images/attach/c/11/128/666/128666931_Razvitie_rechi_34_godapage1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s://fs00.infourok.ru/images/doc/195/222459/img5.jpg"/>
          <p:cNvPicPr>
            <a:picLocks noChangeAspect="1" noChangeArrowheads="1"/>
          </p:cNvPicPr>
          <p:nvPr/>
        </p:nvPicPr>
        <p:blipFill>
          <a:blip r:embed="rId2" cstate="print"/>
          <a:srcRect l="23779" t="18750" r="27555"/>
          <a:stretch>
            <a:fillRect/>
          </a:stretch>
        </p:blipFill>
        <p:spPr bwMode="auto">
          <a:xfrm>
            <a:off x="428596" y="1428736"/>
            <a:ext cx="2643206" cy="3571900"/>
          </a:xfrm>
          <a:prstGeom prst="rect">
            <a:avLst/>
          </a:prstGeom>
          <a:noFill/>
        </p:spPr>
      </p:pic>
      <p:pic>
        <p:nvPicPr>
          <p:cNvPr id="1030" name="Picture 6" descr="https://www.90sad.ru/f/vospitatel734/img_20180519_092821_0.jpg"/>
          <p:cNvPicPr>
            <a:picLocks noChangeAspect="1" noChangeArrowheads="1"/>
          </p:cNvPicPr>
          <p:nvPr/>
        </p:nvPicPr>
        <p:blipFill>
          <a:blip r:embed="rId3" cstate="print"/>
          <a:srcRect r="35416" b="21874"/>
          <a:stretch>
            <a:fillRect/>
          </a:stretch>
        </p:blipFill>
        <p:spPr bwMode="auto">
          <a:xfrm>
            <a:off x="3214678" y="1500174"/>
            <a:ext cx="2643206" cy="3500462"/>
          </a:xfrm>
          <a:prstGeom prst="rect">
            <a:avLst/>
          </a:prstGeom>
          <a:noFill/>
        </p:spPr>
      </p:pic>
      <p:pic>
        <p:nvPicPr>
          <p:cNvPr id="5" name="Picture 8" descr="https://svetlana-sabalina.com/images/Otpecatki_ruki.jpg"/>
          <p:cNvPicPr>
            <a:picLocks noChangeAspect="1" noChangeArrowheads="1"/>
          </p:cNvPicPr>
          <p:nvPr/>
        </p:nvPicPr>
        <p:blipFill>
          <a:blip r:embed="rId4" cstate="print"/>
          <a:srcRect l="10624" t="4839" b="4435"/>
          <a:stretch>
            <a:fillRect/>
          </a:stretch>
        </p:blipFill>
        <p:spPr bwMode="auto">
          <a:xfrm rot="16200000">
            <a:off x="5715010" y="1928802"/>
            <a:ext cx="3429023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media.istockphoto.com/photos/colorful-handprints-on-white-picture-id615234398"/>
          <p:cNvPicPr>
            <a:picLocks noChangeAspect="1" noChangeArrowheads="1"/>
          </p:cNvPicPr>
          <p:nvPr/>
        </p:nvPicPr>
        <p:blipFill>
          <a:blip r:embed="rId2" cstate="print"/>
          <a:srcRect l="5083" r="5961" b="4597"/>
          <a:stretch>
            <a:fillRect/>
          </a:stretch>
        </p:blipFill>
        <p:spPr bwMode="auto">
          <a:xfrm>
            <a:off x="857224" y="714356"/>
            <a:ext cx="7500990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524</TotalTime>
  <Words>16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Открытая</vt:lpstr>
      <vt:lpstr>Муниципальное бюджетное дошкольное образовательное учреждение  детский сад «Аян» с.Аянгаты младшая группа «Колокольчики»</vt:lpstr>
      <vt:lpstr>       Цель:  учить детей рисовать ладошками; формировать интерес и положительное отношение к рисованию; развивать бытовые навыки.      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детский сад «Аян» с.Аянгаты младшая группа «Колокольчики»</dc:title>
  <dc:creator>User</dc:creator>
  <cp:lastModifiedBy>Admin</cp:lastModifiedBy>
  <cp:revision>49</cp:revision>
  <dcterms:created xsi:type="dcterms:W3CDTF">2022-01-27T03:43:03Z</dcterms:created>
  <dcterms:modified xsi:type="dcterms:W3CDTF">2022-02-07T06:01:51Z</dcterms:modified>
</cp:coreProperties>
</file>