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500306"/>
            <a:ext cx="7286676" cy="235745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09.02.2022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1-ое занятие: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Экология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Тема: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Котенок Пушок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Цель: </a:t>
            </a:r>
            <a:r>
              <a:rPr lang="ru-RU" sz="2700" dirty="0" smtClean="0">
                <a:solidFill>
                  <a:srgbClr val="7030A0"/>
                </a:solidFill>
                <a:latin typeface="Monotype Corsiva" pitchFamily="66" charset="0"/>
              </a:rPr>
              <a:t>Дать детям представления о домашних животных и их детёнышах. Знакомить с русским бытом формировать доброе отношение к животным.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989775"/>
            <a:ext cx="4857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5720" y="3711105"/>
            <a:ext cx="44291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5214950"/>
            <a:ext cx="5391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b="1" dirty="0" smtClean="0">
              <a:solidFill>
                <a:srgbClr val="7030A0"/>
              </a:solidFill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dirty="0" smtClean="0">
              <a:solidFill>
                <a:srgbClr val="7030A0"/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1027" name="AutoShape 3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AutoShape 5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https://img1.liveinternet.ru/images/attach/c/11/128/666/128666931_Razvitie_rechi_34_godapag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https://i.pinimg.com/736x/57/bc/d0/57bcd0284d4ccf09d5d0dd9da19b7a4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500174"/>
            <a:ext cx="5967206" cy="4680000"/>
          </a:xfrm>
          <a:prstGeom prst="rect">
            <a:avLst/>
          </a:prstGeom>
          <a:noFill/>
        </p:spPr>
      </p:pic>
      <p:pic>
        <p:nvPicPr>
          <p:cNvPr id="2052" name="Picture 4" descr="https://i.mycdn.me/i?r=AzEPZsRbOZEKgBhR0XGMT1Rk_JZa1WJ912pTAHqm1OtZuqaKTM5SRkZCeTgDn6uOyic"/>
          <p:cNvPicPr>
            <a:picLocks noChangeAspect="1" noChangeArrowheads="1"/>
          </p:cNvPicPr>
          <p:nvPr/>
        </p:nvPicPr>
        <p:blipFill>
          <a:blip r:embed="rId3" cstate="print"/>
          <a:srcRect l="7324" r="9911" b="5563"/>
          <a:stretch>
            <a:fillRect/>
          </a:stretch>
        </p:blipFill>
        <p:spPr bwMode="auto">
          <a:xfrm>
            <a:off x="4143372" y="4357694"/>
            <a:ext cx="639069" cy="64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ds05.infourok.ru/uploads/ex/0641/000f2170-34fef754/hello_html_m53f8211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7" y="0"/>
            <a:ext cx="7061737" cy="597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473</TotalTime>
  <Words>17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       Цель: Дать детям представления о домашних животных и их детёнышах. Знакомить с русским бытом формировать доброе отношение к животным.     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Admin</cp:lastModifiedBy>
  <cp:revision>42</cp:revision>
  <dcterms:created xsi:type="dcterms:W3CDTF">2022-01-27T03:43:03Z</dcterms:created>
  <dcterms:modified xsi:type="dcterms:W3CDTF">2022-02-07T05:03:34Z</dcterms:modified>
</cp:coreProperties>
</file>