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71" r:id="rId4"/>
    <p:sldId id="272" r:id="rId5"/>
    <p:sldId id="27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785949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детский сад «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Аян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с.Аянгаты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младшая группа «Колокольчики»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2500306"/>
            <a:ext cx="7286676" cy="2357454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04.02.2022</a:t>
            </a:r>
          </a:p>
          <a:p>
            <a:pPr algn="l"/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1-ое занятие: Лепка</a:t>
            </a:r>
            <a:endParaRPr lang="ru-RU" sz="36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l"/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Тема: Бусы</a:t>
            </a:r>
          </a:p>
          <a:p>
            <a:pPr algn="ctr"/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100" dirty="0" smtClean="0">
                <a:solidFill>
                  <a:srgbClr val="7030A0"/>
                </a:solidFill>
                <a:latin typeface="Monotype Corsiva" pitchFamily="66" charset="0"/>
              </a:rPr>
              <a:t>Цель</a:t>
            </a:r>
            <a:r>
              <a:rPr lang="ru-RU" sz="2400" dirty="0" smtClean="0"/>
              <a:t>: </a:t>
            </a: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учить детей вдавливать детали в пластилиновую основу в определенном порядке, создавая изображение, формировать интерес к работе с пластилином, развивать мелкую моторику.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1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3100" dirty="0" smtClean="0">
                <a:solidFill>
                  <a:srgbClr val="7030A0"/>
                </a:solidFill>
                <a:latin typeface="Monotype Corsiva" pitchFamily="66" charset="0"/>
              </a:rPr>
            </a:br>
            <a:endParaRPr lang="ru-RU" sz="31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71472" y="1857365"/>
            <a:ext cx="814393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3989775"/>
            <a:ext cx="48577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5720" y="3711105"/>
            <a:ext cx="44291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85852" y="5214950"/>
            <a:ext cx="53911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952625" algn="l"/>
              </a:tabLst>
            </a:pPr>
            <a:endParaRPr lang="ru-RU" sz="2000" b="1" dirty="0" smtClean="0">
              <a:solidFill>
                <a:srgbClr val="7030A0"/>
              </a:soli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952625" algn="l"/>
              </a:tabLst>
            </a:pPr>
            <a:endParaRPr lang="ru-RU" sz="2000" dirty="0" smtClean="0">
              <a:solidFill>
                <a:srgbClr val="7030A0"/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8194" name="Picture 2" descr="https://master-klassi.ru/wp-content/uploads/2020/08/2-69-2048x1152.jpg"/>
          <p:cNvPicPr>
            <a:picLocks noChangeAspect="1" noChangeArrowheads="1"/>
          </p:cNvPicPr>
          <p:nvPr/>
        </p:nvPicPr>
        <p:blipFill>
          <a:blip r:embed="rId2" cstate="print"/>
          <a:srcRect l="6306" r="9820"/>
          <a:stretch>
            <a:fillRect/>
          </a:stretch>
        </p:blipFill>
        <p:spPr bwMode="auto">
          <a:xfrm>
            <a:off x="428596" y="285728"/>
            <a:ext cx="8481353" cy="568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1195" t="10105" r="15049"/>
          <a:stretch>
            <a:fillRect/>
          </a:stretch>
        </p:blipFill>
        <p:spPr bwMode="auto">
          <a:xfrm>
            <a:off x="642910" y="357166"/>
            <a:ext cx="8138973" cy="55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42918"/>
            <a:ext cx="8403057" cy="51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4"/>
            <a:ext cx="8047265" cy="5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378</TotalTime>
  <Words>16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Открытая</vt:lpstr>
      <vt:lpstr>Муниципальное бюджетное дошкольное образовательное учреждение  детский сад «Аян» с.Аянгаты младшая группа «Колокольчики»</vt:lpstr>
      <vt:lpstr>     Цель: учить детей вдавливать детали в пластилиновую основу в определенном порядке, создавая изображение, формировать интерес к работе с пластилином, развивать мелкую моторику.    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детский сад «Аян» с.Аянгаты младшая группа «Колокольчики»</dc:title>
  <dc:creator>User</dc:creator>
  <cp:lastModifiedBy>Admin</cp:lastModifiedBy>
  <cp:revision>31</cp:revision>
  <dcterms:created xsi:type="dcterms:W3CDTF">2022-01-27T03:43:03Z</dcterms:created>
  <dcterms:modified xsi:type="dcterms:W3CDTF">2022-02-04T04:29:46Z</dcterms:modified>
</cp:coreProperties>
</file>