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07.02.2022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07.02.2022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07.02.2022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07.02.2022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07.02.2022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07.02.2022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07.02.2022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07.02.2022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07.02.2022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07.02.2022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07.02.2022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07.02.2022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357167"/>
            <a:ext cx="7772400" cy="1785949"/>
          </a:xfrm>
        </p:spPr>
        <p:txBody>
          <a:bodyPr>
            <a:noAutofit/>
          </a:bodyPr>
          <a:lstStyle/>
          <a:p>
            <a:pPr algn="ctr"/>
            <a:r>
              <a:rPr lang="ru-RU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Муниципальное бюджетное дошкольное образовательное учреждение </a:t>
            </a:r>
            <a:br>
              <a:rPr lang="ru-RU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детский сад «</a:t>
            </a:r>
            <a:r>
              <a:rPr lang="ru-RU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Аян</a:t>
            </a:r>
            <a:r>
              <a:rPr lang="ru-RU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» </a:t>
            </a:r>
            <a:r>
              <a:rPr lang="ru-RU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с.Аянгаты</a:t>
            </a:r>
            <a:r>
              <a:rPr lang="ru-RU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младшая группа «Колокольчики»</a:t>
            </a:r>
            <a:endParaRPr lang="ru-RU" sz="2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42976" y="2500306"/>
            <a:ext cx="7286676" cy="2357454"/>
          </a:xfrm>
        </p:spPr>
        <p:txBody>
          <a:bodyPr>
            <a:normAutofit/>
          </a:bodyPr>
          <a:lstStyle/>
          <a:p>
            <a:pPr algn="l"/>
            <a:r>
              <a:rPr lang="ru-RU" sz="3600" b="1" dirty="0" smtClean="0">
                <a:solidFill>
                  <a:srgbClr val="7030A0"/>
                </a:solidFill>
                <a:latin typeface="Monotype Corsiva" pitchFamily="66" charset="0"/>
              </a:rPr>
              <a:t>07.02.2022</a:t>
            </a:r>
            <a:endParaRPr lang="ru-RU" sz="3600" b="1" dirty="0" smtClean="0">
              <a:solidFill>
                <a:srgbClr val="7030A0"/>
              </a:solidFill>
              <a:latin typeface="Monotype Corsiva" pitchFamily="66" charset="0"/>
            </a:endParaRPr>
          </a:p>
          <a:p>
            <a:pPr algn="l"/>
            <a:r>
              <a:rPr lang="ru-RU" sz="3600" b="1" dirty="0" smtClean="0">
                <a:solidFill>
                  <a:srgbClr val="7030A0"/>
                </a:solidFill>
                <a:latin typeface="Monotype Corsiva" pitchFamily="66" charset="0"/>
              </a:rPr>
              <a:t>1-ое занятие: </a:t>
            </a:r>
            <a:r>
              <a:rPr lang="ru-RU" sz="3600" b="1" dirty="0" smtClean="0">
                <a:solidFill>
                  <a:srgbClr val="7030A0"/>
                </a:solidFill>
                <a:latin typeface="Monotype Corsiva" pitchFamily="66" charset="0"/>
              </a:rPr>
              <a:t>Рисование</a:t>
            </a:r>
            <a:endParaRPr lang="ru-RU" sz="3600" dirty="0" smtClean="0">
              <a:solidFill>
                <a:srgbClr val="7030A0"/>
              </a:solidFill>
              <a:latin typeface="Monotype Corsiva" pitchFamily="66" charset="0"/>
            </a:endParaRPr>
          </a:p>
          <a:p>
            <a:pPr algn="l"/>
            <a:r>
              <a:rPr lang="ru-RU" sz="3600" b="1" dirty="0" smtClean="0">
                <a:solidFill>
                  <a:srgbClr val="7030A0"/>
                </a:solidFill>
                <a:latin typeface="Monotype Corsiva" pitchFamily="66" charset="0"/>
              </a:rPr>
              <a:t>Тема: </a:t>
            </a:r>
            <a:r>
              <a:rPr lang="ru-RU" sz="3600" b="1" dirty="0" smtClean="0">
                <a:solidFill>
                  <a:srgbClr val="7030A0"/>
                </a:solidFill>
                <a:latin typeface="Monotype Corsiva" pitchFamily="66" charset="0"/>
              </a:rPr>
              <a:t>Ягоды</a:t>
            </a:r>
            <a:endParaRPr lang="ru-RU" sz="3600" b="1" dirty="0" smtClean="0">
              <a:solidFill>
                <a:srgbClr val="7030A0"/>
              </a:solidFill>
              <a:latin typeface="Monotype Corsiva" pitchFamily="66" charset="0"/>
            </a:endParaRPr>
          </a:p>
          <a:p>
            <a:pPr algn="ctr"/>
            <a:endParaRPr lang="ru-RU" sz="2800" dirty="0">
              <a:solidFill>
                <a:srgbClr val="0070C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57166"/>
            <a:ext cx="8229600" cy="1071570"/>
          </a:xfrm>
        </p:spPr>
        <p:txBody>
          <a:bodyPr>
            <a:normAutofit fontScale="90000"/>
          </a:bodyPr>
          <a:lstStyle/>
          <a:p>
            <a:r>
              <a:rPr lang="ru-RU" sz="2800" dirty="0" smtClean="0"/>
              <a:t> </a:t>
            </a:r>
            <a:br>
              <a:rPr lang="ru-RU" sz="2800" dirty="0" smtClean="0"/>
            </a:b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 smtClean="0">
                <a:solidFill>
                  <a:srgbClr val="7030A0"/>
                </a:solidFill>
                <a:latin typeface="Monotype Corsiva" pitchFamily="66" charset="0"/>
              </a:rPr>
              <a:t>Цель</a:t>
            </a:r>
            <a:r>
              <a:rPr lang="ru-RU" sz="2800" dirty="0" smtClean="0">
                <a:solidFill>
                  <a:srgbClr val="7030A0"/>
                </a:solidFill>
                <a:latin typeface="Monotype Corsiva" pitchFamily="66" charset="0"/>
              </a:rPr>
              <a:t>. закрепить навык рисования красками при помощи пальцев, закреплять знания цветов, формировать интерес к рисованию, развивать бытовые навыки.</a:t>
            </a: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800" dirty="0" smtClean="0">
                <a:solidFill>
                  <a:srgbClr val="7030A0"/>
                </a:solidFill>
                <a:latin typeface="Monotype Corsiva" pitchFamily="66" charset="0"/>
              </a:rPr>
              <a:t/>
            </a:r>
            <a:br>
              <a:rPr lang="ru-RU" sz="2800" dirty="0" smtClean="0">
                <a:solidFill>
                  <a:srgbClr val="7030A0"/>
                </a:solidFill>
                <a:latin typeface="Monotype Corsiva" pitchFamily="66" charset="0"/>
              </a:rPr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3100" dirty="0" smtClean="0">
                <a:solidFill>
                  <a:srgbClr val="7030A0"/>
                </a:solidFill>
                <a:latin typeface="Monotype Corsiva" pitchFamily="66" charset="0"/>
              </a:rPr>
              <a:t/>
            </a:r>
            <a:br>
              <a:rPr lang="ru-RU" sz="3100" dirty="0" smtClean="0">
                <a:solidFill>
                  <a:srgbClr val="7030A0"/>
                </a:solidFill>
                <a:latin typeface="Monotype Corsiva" pitchFamily="66" charset="0"/>
              </a:rPr>
            </a:br>
            <a:endParaRPr lang="ru-RU" sz="3100" dirty="0">
              <a:solidFill>
                <a:srgbClr val="7030A0"/>
              </a:solidFill>
              <a:latin typeface="Monotype Corsiva" pitchFamily="66" charset="0"/>
            </a:endParaRPr>
          </a:p>
        </p:txBody>
      </p:sp>
      <p:sp>
        <p:nvSpPr>
          <p:cNvPr id="17409" name="Rectangle 1"/>
          <p:cNvSpPr>
            <a:spLocks noChangeArrowheads="1"/>
          </p:cNvSpPr>
          <p:nvPr/>
        </p:nvSpPr>
        <p:spPr bwMode="auto">
          <a:xfrm>
            <a:off x="571472" y="1857365"/>
            <a:ext cx="8143932" cy="6771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Monotype Corsiva" pitchFamily="66" charset="0"/>
                <a:ea typeface="Times New Roman" pitchFamily="18" charset="0"/>
                <a:cs typeface="Times New Roman" pitchFamily="18" charset="0"/>
              </a:rPr>
              <a:t> </a:t>
            </a:r>
            <a:endParaRPr lang="ru-RU" sz="2400" dirty="0" smtClean="0">
              <a:solidFill>
                <a:srgbClr val="FF0000"/>
              </a:solidFill>
              <a:latin typeface="Monotype Corsiva" pitchFamily="66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970213" algn="ctr"/>
              </a:tabLst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0" y="3989775"/>
            <a:ext cx="4857752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Monotype Corsiva" pitchFamily="66" charset="0"/>
              <a:cs typeface="Arial" pitchFamily="34" charset="0"/>
            </a:endParaRPr>
          </a:p>
        </p:txBody>
      </p:sp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285720" y="3711105"/>
            <a:ext cx="4429156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1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endParaRPr kumimoji="0" lang="ru-RU" sz="14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1285852" y="5214950"/>
            <a:ext cx="539116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  <a:tabLst>
                <a:tab pos="1952625" algn="l"/>
              </a:tabLst>
            </a:pPr>
            <a:endParaRPr lang="ru-RU" sz="2000" b="1" dirty="0" smtClean="0">
              <a:solidFill>
                <a:srgbClr val="7030A0"/>
              </a:solidFill>
              <a:latin typeface="Monotype Corsiva" pitchFamily="66" charset="0"/>
              <a:ea typeface="Times New Roman" pitchFamily="18" charset="0"/>
              <a:cs typeface="Times New Roman" pitchFamily="18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  <a:tabLst>
                <a:tab pos="1952625" algn="l"/>
              </a:tabLst>
            </a:pPr>
            <a:endParaRPr lang="ru-RU" sz="2000" dirty="0" smtClean="0">
              <a:solidFill>
                <a:srgbClr val="7030A0"/>
              </a:solidFill>
              <a:latin typeface="Monotype Corsiva" pitchFamily="66" charset="0"/>
              <a:cs typeface="Arial" pitchFamily="34" charset="0"/>
            </a:endParaRPr>
          </a:p>
        </p:txBody>
      </p:sp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2" cstate="print"/>
          <a:srcRect t="30406"/>
          <a:stretch>
            <a:fillRect/>
          </a:stretch>
        </p:blipFill>
        <p:spPr bwMode="auto">
          <a:xfrm>
            <a:off x="785786" y="1928802"/>
            <a:ext cx="7936000" cy="37147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427</TotalTime>
  <Words>16</Words>
  <Application>Microsoft Office PowerPoint</Application>
  <PresentationFormat>Экран (4:3)</PresentationFormat>
  <Paragraphs>7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Открытая</vt:lpstr>
      <vt:lpstr>Муниципальное бюджетное дошкольное образовательное учреждение  детский сад «Аян» с.Аянгаты младшая группа «Колокольчики»</vt:lpstr>
      <vt:lpstr>      Цель. закрепить навык рисования красками при помощи пальцев, закреплять знания цветов, формировать интерес к рисованию, развивать бытовые навыки.    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Муниципальное бюджетное дошкольное образовательное учреждение  детский сад «Аян» с.Аянгаты младшая группа «Колокольчики»</dc:title>
  <dc:creator>User</dc:creator>
  <cp:lastModifiedBy>Admin</cp:lastModifiedBy>
  <cp:revision>36</cp:revision>
  <dcterms:created xsi:type="dcterms:W3CDTF">2022-01-27T03:43:03Z</dcterms:created>
  <dcterms:modified xsi:type="dcterms:W3CDTF">2022-02-07T04:10:52Z</dcterms:modified>
</cp:coreProperties>
</file>