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2" r:id="rId4"/>
    <p:sldId id="267" r:id="rId5"/>
    <p:sldId id="268" r:id="rId6"/>
    <p:sldId id="271" r:id="rId7"/>
    <p:sldId id="273" r:id="rId8"/>
    <p:sldId id="274" r:id="rId9"/>
    <p:sldId id="275" r:id="rId10"/>
    <p:sldId id="28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AC459-0991-42EC-8373-02DB1B27B39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92F9E-7AF6-469B-A917-0C8AED49D7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9465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92F9E-7AF6-469B-A917-0C8AED49D7F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60A08-5880-452E-B24D-D4B762E62478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B118-BD66-4E20-B829-F67C7337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4807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971600" y="692696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</a:p>
          <a:p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МЛАДШЕЙ ГРУППЕ </a:t>
            </a:r>
          </a:p>
          <a:p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331640" y="6206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90872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69221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91680" y="1196752"/>
            <a:ext cx="5760640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pPr algn="ctr"/>
            <a:r>
              <a:rPr lang="ru-RU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</a:t>
            </a:r>
          </a:p>
          <a:p>
            <a:pPr algn="ctr"/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331640" y="836712"/>
            <a:ext cx="734481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«ФИЗИЧЕСКОГО РАЗВИТИЯ»: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Вот спортивный уголок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Здесь мы тренируемся.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Пресс качаем, отжимаемся,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Приседаем, наклоняемся,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Тренируем мышцы ног.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Разминаем пальчики-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массажными мячиками.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Сальто, мост или шпагат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Каждый сделать очень рад.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Приходите на часок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наш спортивный уголок.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Упражнения с друзьями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Выполняйте вместе с нами!</a:t>
            </a:r>
          </a:p>
          <a:p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331640" y="6206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836712"/>
            <a:ext cx="597666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Общеразвивающие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упражнения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Почему мы бодрые, быстрые и смелые?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Потому что по утрам, мы зарядку делаем!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 стали мы крепче, быстрее,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Сильней самых сильных борцов,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Каждый из нас заниматься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Зарядкой готов!</a:t>
            </a:r>
          </a:p>
          <a:p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55272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331640" y="6206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1196752"/>
            <a:ext cx="38884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 успешно развиваться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Нужно спортом заниматься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занятий физкультурой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Будет стройная фигура.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Обруч, кубики помогут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Гибкость нам развить немного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Будем чаще наклоняться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Приседать и нагибаться.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836712"/>
            <a:ext cx="5976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ФИЗКУЛЬТУРНЫЕ ЗАНЯТИЯ: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331640" y="6206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90872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980728"/>
            <a:ext cx="578709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ДОРОЖКИ ЗДОРОВЬЯ: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Много ковриков у нас!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Заниматься просто класс!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Тренируем стопы ног,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Чтобы каждый был здоров!</a:t>
            </a:r>
          </a:p>
          <a:p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331640" y="6206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90872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980728"/>
            <a:ext cx="511256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ПОДВИЖНЫЕ ИГРЫ: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Нам полезно без сомненья 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Все, что связано с движеньем. 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Вот, поэтому ребятки 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Будем вместе мы играть 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Бегать, прыгать и скакать. 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331640" y="6206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90872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908720"/>
            <a:ext cx="5472608" cy="3118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ГИМНАСТИКА ДЛЯ ГЛАЗ: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 – налево, два – направо,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Три – наверх, четыре — вниз.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теперь по кругу смотрим,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Чтобы лучше видеть мир.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Взгляд направим ближе, дальше,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Тренируя мышцы глаз.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Видеть скоро будем лучше!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Ведь гимнастика для глаз!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331640" y="6206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90872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699792" y="836712"/>
            <a:ext cx="48965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САМОМАССАЖ: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Гладь мои ладошки, мячик-ёжик,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 колючий, ну и что же,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хочу тебя погладить,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хочу с тобой поладить.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age.shutterstock.com/z/stock-vector-funny-card-with-empty-space-for-text-vector-illustration-a-a-a-sizes-proportioned-139044272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331640" y="6206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90872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63688" y="980728"/>
            <a:ext cx="583264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ДЫХАТЕЛЬНАЯ ГИМНАСТИКА: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 сегодня так играем-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Нюхать воздух начинаем.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Чем же пахнет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Не понять-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Нужно носиком вдыхать.</a:t>
            </a: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Вдох-вдох-вдох-вдох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Вкусно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пахнет-ох-ох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213</Words>
  <Application>Microsoft Office PowerPoint</Application>
  <PresentationFormat>Экран (4:3)</PresentationFormat>
  <Paragraphs>68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Best</dc:creator>
  <cp:lastModifiedBy>Admin</cp:lastModifiedBy>
  <cp:revision>86</cp:revision>
  <dcterms:created xsi:type="dcterms:W3CDTF">2017-03-26T13:20:31Z</dcterms:created>
  <dcterms:modified xsi:type="dcterms:W3CDTF">2022-02-07T07:24:00Z</dcterms:modified>
</cp:coreProperties>
</file>